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2" r:id="rId5"/>
  </p:sldMasterIdLst>
  <p:notesMasterIdLst>
    <p:notesMasterId r:id="rId44"/>
  </p:notesMasterIdLst>
  <p:sldIdLst>
    <p:sldId id="256" r:id="rId6"/>
    <p:sldId id="258" r:id="rId7"/>
    <p:sldId id="259" r:id="rId8"/>
    <p:sldId id="260" r:id="rId9"/>
    <p:sldId id="261" r:id="rId10"/>
    <p:sldId id="285" r:id="rId11"/>
    <p:sldId id="286" r:id="rId12"/>
    <p:sldId id="263" r:id="rId13"/>
    <p:sldId id="266" r:id="rId14"/>
    <p:sldId id="267" r:id="rId15"/>
    <p:sldId id="268" r:id="rId16"/>
    <p:sldId id="296" r:id="rId17"/>
    <p:sldId id="288" r:id="rId18"/>
    <p:sldId id="269" r:id="rId19"/>
    <p:sldId id="270" r:id="rId20"/>
    <p:sldId id="271" r:id="rId21"/>
    <p:sldId id="272" r:id="rId22"/>
    <p:sldId id="289" r:id="rId23"/>
    <p:sldId id="298" r:id="rId24"/>
    <p:sldId id="299" r:id="rId25"/>
    <p:sldId id="291" r:id="rId26"/>
    <p:sldId id="273" r:id="rId27"/>
    <p:sldId id="293" r:id="rId28"/>
    <p:sldId id="292" r:id="rId29"/>
    <p:sldId id="294" r:id="rId30"/>
    <p:sldId id="295" r:id="rId31"/>
    <p:sldId id="276" r:id="rId32"/>
    <p:sldId id="277" r:id="rId33"/>
    <p:sldId id="278" r:id="rId34"/>
    <p:sldId id="297" r:id="rId35"/>
    <p:sldId id="274" r:id="rId36"/>
    <p:sldId id="279" r:id="rId37"/>
    <p:sldId id="281" r:id="rId38"/>
    <p:sldId id="280" r:id="rId39"/>
    <p:sldId id="282" r:id="rId40"/>
    <p:sldId id="275" r:id="rId41"/>
    <p:sldId id="264" r:id="rId42"/>
    <p:sldId id="28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2707D-B7B6-4EF5-8DEE-B1D827B2836D}" v="1472" dt="2018-10-03T04:50:41.626"/>
    <p1510:client id="{E6AAF72D-BC30-4448-B30D-FC7E7FCEE6B6}" v="1294" dt="2018-10-03T02:18:45.438"/>
    <p1510:client id="{E8B34872-4E54-BCFA-A1A2-7F4811FA8DC5}" v="1277" dt="2018-10-03T01:28:14.130"/>
    <p1510:client id="{171A0087-635E-0A1E-3816-B9BEA9703C69}" v="115" dt="2018-10-03T02:05:04.502"/>
    <p1510:client id="{0F6DE888-A8F1-4635-9EFF-DB6BF1F2DC33}" v="1185" dt="2018-10-03T05:30:23.123"/>
    <p1510:client id="{CBD0110F-0ADE-44F7-3EF8-D1AE84008279}" v="21" dt="2018-10-03T02:30:22.833"/>
    <p1510:client id="{7F4098D2-BDD4-42C7-171C-6EB9F9298B07}" v="227" dt="2018-10-03T00:35:33.690"/>
    <p1510:client id="{321D8535-3540-0BC6-C70E-A00CBA1D38C2}" v="17" dt="2018-10-03T02:31:58.147"/>
    <p1510:client id="{4B95B44B-F9C1-9FF8-9ECD-3749BCB9F4ED}" v="72" dt="2018-10-03T00:43:28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akerns, Zachary" userId="S::zachary.eakerns@ttu.edu::f13e326a-83f9-4bab-9706-f5d04955d1f3" providerId="AD" clId="Web-{61F16EEE-6040-4483-BDC9-A311C3D5E5A6}"/>
    <pc:docChg chg="addSld modSld">
      <pc:chgData name="Eakerns, Zachary" userId="S::zachary.eakerns@ttu.edu::f13e326a-83f9-4bab-9706-f5d04955d1f3" providerId="AD" clId="Web-{61F16EEE-6040-4483-BDC9-A311C3D5E5A6}" dt="2018-10-02T20:33:20.087" v="114"/>
      <pc:docMkLst>
        <pc:docMk/>
      </pc:docMkLst>
      <pc:sldChg chg="addSp delSp modSp">
        <pc:chgData name="Eakerns, Zachary" userId="S::zachary.eakerns@ttu.edu::f13e326a-83f9-4bab-9706-f5d04955d1f3" providerId="AD" clId="Web-{61F16EEE-6040-4483-BDC9-A311C3D5E5A6}" dt="2018-10-02T20:27:48.634" v="89" actId="1076"/>
        <pc:sldMkLst>
          <pc:docMk/>
          <pc:sldMk cId="1837949018" sldId="258"/>
        </pc:sldMkLst>
        <pc:spChg chg="del">
          <ac:chgData name="Eakerns, Zachary" userId="S::zachary.eakerns@ttu.edu::f13e326a-83f9-4bab-9706-f5d04955d1f3" providerId="AD" clId="Web-{61F16EEE-6040-4483-BDC9-A311C3D5E5A6}" dt="2018-10-02T20:25:45.931" v="17"/>
          <ac:spMkLst>
            <pc:docMk/>
            <pc:sldMk cId="1837949018" sldId="258"/>
            <ac:spMk id="6" creationId="{7CA2755B-C005-44F2-B3EB-A36650D072C6}"/>
          </ac:spMkLst>
        </pc:spChg>
        <pc:spChg chg="mod">
          <ac:chgData name="Eakerns, Zachary" userId="S::zachary.eakerns@ttu.edu::f13e326a-83f9-4bab-9706-f5d04955d1f3" providerId="AD" clId="Web-{61F16EEE-6040-4483-BDC9-A311C3D5E5A6}" dt="2018-10-02T20:27:43.744" v="87" actId="20577"/>
          <ac:spMkLst>
            <pc:docMk/>
            <pc:sldMk cId="1837949018" sldId="258"/>
            <ac:spMk id="10" creationId="{69C38BC7-74FD-443F-8506-B28899AF1DBA}"/>
          </ac:spMkLst>
        </pc:spChg>
        <pc:picChg chg="mod">
          <ac:chgData name="Eakerns, Zachary" userId="S::zachary.eakerns@ttu.edu::f13e326a-83f9-4bab-9706-f5d04955d1f3" providerId="AD" clId="Web-{61F16EEE-6040-4483-BDC9-A311C3D5E5A6}" dt="2018-10-02T20:27:48.634" v="89" actId="1076"/>
          <ac:picMkLst>
            <pc:docMk/>
            <pc:sldMk cId="1837949018" sldId="258"/>
            <ac:picMk id="15" creationId="{3B5259A5-1901-4A9C-9B3F-057FDDD2A371}"/>
          </ac:picMkLst>
        </pc:picChg>
        <pc:picChg chg="add mod">
          <ac:chgData name="Eakerns, Zachary" userId="S::zachary.eakerns@ttu.edu::f13e326a-83f9-4bab-9706-f5d04955d1f3" providerId="AD" clId="Web-{61F16EEE-6040-4483-BDC9-A311C3D5E5A6}" dt="2018-10-02T20:26:23.525" v="30" actId="1076"/>
          <ac:picMkLst>
            <pc:docMk/>
            <pc:sldMk cId="1837949018" sldId="258"/>
            <ac:picMk id="21" creationId="{CF781AFC-F6C8-4045-AD1F-7513C158316E}"/>
          </ac:picMkLst>
        </pc:picChg>
      </pc:sldChg>
      <pc:sldChg chg="addSp delSp modSp">
        <pc:chgData name="Eakerns, Zachary" userId="S::zachary.eakerns@ttu.edu::f13e326a-83f9-4bab-9706-f5d04955d1f3" providerId="AD" clId="Web-{61F16EEE-6040-4483-BDC9-A311C3D5E5A6}" dt="2018-10-02T20:33:13.697" v="112" actId="20577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61F16EEE-6040-4483-BDC9-A311C3D5E5A6}" dt="2018-10-02T20:28:56.056" v="109" actId="20577"/>
          <ac:spMkLst>
            <pc:docMk/>
            <pc:sldMk cId="979365836" sldId="260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61F16EEE-6040-4483-BDC9-A311C3D5E5A6}" dt="2018-10-02T20:33:13.697" v="112" actId="20577"/>
          <ac:spMkLst>
            <pc:docMk/>
            <pc:sldMk cId="979365836" sldId="260"/>
            <ac:spMk id="3" creationId="{F77CBE09-0FFD-4C88-92AB-47B7F2BBF34F}"/>
          </ac:spMkLst>
        </pc:spChg>
        <pc:picChg chg="add del">
          <ac:chgData name="Eakerns, Zachary" userId="S::zachary.eakerns@ttu.edu::f13e326a-83f9-4bab-9706-f5d04955d1f3" providerId="AD" clId="Web-{61F16EEE-6040-4483-BDC9-A311C3D5E5A6}" dt="2018-10-02T20:28:54.916" v="100"/>
          <ac:picMkLst>
            <pc:docMk/>
            <pc:sldMk cId="979365836" sldId="260"/>
            <ac:picMk id="6" creationId="{9FA9F4C8-2247-4BBB-83DE-9D9FD113EE7A}"/>
          </ac:picMkLst>
        </pc:picChg>
      </pc:sldChg>
      <pc:sldChg chg="add replId">
        <pc:chgData name="Eakerns, Zachary" userId="S::zachary.eakerns@ttu.edu::f13e326a-83f9-4bab-9706-f5d04955d1f3" providerId="AD" clId="Web-{61F16EEE-6040-4483-BDC9-A311C3D5E5A6}" dt="2018-10-02T20:33:20.087" v="114"/>
        <pc:sldMkLst>
          <pc:docMk/>
          <pc:sldMk cId="2928050953" sldId="284"/>
        </pc:sldMkLst>
      </pc:sldChg>
    </pc:docChg>
  </pc:docChgLst>
  <pc:docChgLst>
    <pc:chgData name="McClung, Zarka" userId="a7256411-3527-4684-8d99-fca6f9fffdc8" providerId="ADAL" clId="{E6AAF72D-BC30-4448-B30D-FC7E7FCEE6B6}"/>
    <pc:docChg chg="undo custSel addSld delSld modSld sldOrd">
      <pc:chgData name="McClung, Zarka" userId="a7256411-3527-4684-8d99-fca6f9fffdc8" providerId="ADAL" clId="{E6AAF72D-BC30-4448-B30D-FC7E7FCEE6B6}" dt="2018-10-03T02:18:45.438" v="1289" actId="20577"/>
      <pc:docMkLst>
        <pc:docMk/>
      </pc:docMkLst>
      <pc:sldChg chg="modSp">
        <pc:chgData name="McClung, Zarka" userId="a7256411-3527-4684-8d99-fca6f9fffdc8" providerId="ADAL" clId="{E6AAF72D-BC30-4448-B30D-FC7E7FCEE6B6}" dt="2018-10-03T02:12:11.474" v="1074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E6AAF72D-BC30-4448-B30D-FC7E7FCEE6B6}" dt="2018-10-03T02:12:11.474" v="1074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delSp modSp">
        <pc:chgData name="McClung, Zarka" userId="a7256411-3527-4684-8d99-fca6f9fffdc8" providerId="ADAL" clId="{E6AAF72D-BC30-4448-B30D-FC7E7FCEE6B6}" dt="2018-10-03T02:18:07.489" v="1277" actId="20577"/>
        <pc:sldMkLst>
          <pc:docMk/>
          <pc:sldMk cId="2649181625" sldId="273"/>
        </pc:sldMkLst>
        <pc:spChg chg="mod">
          <ac:chgData name="McClung, Zarka" userId="a7256411-3527-4684-8d99-fca6f9fffdc8" providerId="ADAL" clId="{E6AAF72D-BC30-4448-B30D-FC7E7FCEE6B6}" dt="2018-10-03T02:18:07.489" v="1277" actId="20577"/>
          <ac:spMkLst>
            <pc:docMk/>
            <pc:sldMk cId="2649181625" sldId="273"/>
            <ac:spMk id="4" creationId="{AD10B136-C90D-40C0-8C13-E496C4FDFE39}"/>
          </ac:spMkLst>
        </pc:spChg>
        <pc:spChg chg="add mod">
          <ac:chgData name="McClung, Zarka" userId="a7256411-3527-4684-8d99-fca6f9fffdc8" providerId="ADAL" clId="{E6AAF72D-BC30-4448-B30D-FC7E7FCEE6B6}" dt="2018-10-03T00:54:27.391" v="212"/>
          <ac:spMkLst>
            <pc:docMk/>
            <pc:sldMk cId="2649181625" sldId="273"/>
            <ac:spMk id="5" creationId="{D855248A-9D78-4438-9F08-88B6CF4165D5}"/>
          </ac:spMkLst>
        </pc:spChg>
        <pc:spChg chg="del">
          <ac:chgData name="McClung, Zarka" userId="a7256411-3527-4684-8d99-fca6f9fffdc8" providerId="ADAL" clId="{E6AAF72D-BC30-4448-B30D-FC7E7FCEE6B6}" dt="2018-10-03T00:40:40.338" v="6" actId="478"/>
          <ac:spMkLst>
            <pc:docMk/>
            <pc:sldMk cId="2649181625" sldId="273"/>
            <ac:spMk id="8" creationId="{E0C5B57A-09E1-4B8D-B0C5-C92D13D479EE}"/>
          </ac:spMkLst>
        </pc:spChg>
        <pc:picChg chg="mod">
          <ac:chgData name="McClung, Zarka" userId="a7256411-3527-4684-8d99-fca6f9fffdc8" providerId="ADAL" clId="{E6AAF72D-BC30-4448-B30D-FC7E7FCEE6B6}" dt="2018-10-03T00:44:15.295" v="119" actId="1076"/>
          <ac:picMkLst>
            <pc:docMk/>
            <pc:sldMk cId="2649181625" sldId="273"/>
            <ac:picMk id="3" creationId="{74DEE462-2254-4BF8-AAB0-7F5A3F22A1CF}"/>
          </ac:picMkLst>
        </pc:picChg>
      </pc:sldChg>
      <pc:sldChg chg="modSp">
        <pc:chgData name="McClung, Zarka" userId="a7256411-3527-4684-8d99-fca6f9fffdc8" providerId="ADAL" clId="{E6AAF72D-BC30-4448-B30D-FC7E7FCEE6B6}" dt="2018-10-03T01:36:18.752" v="1073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E6AAF72D-BC30-4448-B30D-FC7E7FCEE6B6}" dt="2018-10-03T01:36:18.752" v="1073" actId="20577"/>
          <ac:spMkLst>
            <pc:docMk/>
            <pc:sldMk cId="2051374978" sldId="274"/>
            <ac:spMk id="3" creationId="{3ACC1A70-FE64-4C9C-A5E1-27D8EE8679E8}"/>
          </ac:spMkLst>
        </pc:spChg>
      </pc:sldChg>
      <pc:sldChg chg="modSp">
        <pc:chgData name="McClung, Zarka" userId="a7256411-3527-4684-8d99-fca6f9fffdc8" providerId="ADAL" clId="{E6AAF72D-BC30-4448-B30D-FC7E7FCEE6B6}" dt="2018-10-03T02:15:16.714" v="1181" actId="20577"/>
        <pc:sldMkLst>
          <pc:docMk/>
          <pc:sldMk cId="1220938954" sldId="275"/>
        </pc:sldMkLst>
        <pc:spChg chg="mod">
          <ac:chgData name="McClung, Zarka" userId="a7256411-3527-4684-8d99-fca6f9fffdc8" providerId="ADAL" clId="{E6AAF72D-BC30-4448-B30D-FC7E7FCEE6B6}" dt="2018-10-03T02:15:16.714" v="1181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modSp">
        <pc:chgData name="McClung, Zarka" userId="a7256411-3527-4684-8d99-fca6f9fffdc8" providerId="ADAL" clId="{E6AAF72D-BC30-4448-B30D-FC7E7FCEE6B6}" dt="2018-10-03T01:14:21.070" v="484" actId="27636"/>
        <pc:sldMkLst>
          <pc:docMk/>
          <pc:sldMk cId="687927200" sldId="276"/>
        </pc:sldMkLst>
        <pc:spChg chg="mod">
          <ac:chgData name="McClung, Zarka" userId="a7256411-3527-4684-8d99-fca6f9fffdc8" providerId="ADAL" clId="{E6AAF72D-BC30-4448-B30D-FC7E7FCEE6B6}" dt="2018-10-03T01:14:21.070" v="484" actId="27636"/>
          <ac:spMkLst>
            <pc:docMk/>
            <pc:sldMk cId="687927200" sldId="276"/>
            <ac:spMk id="3" creationId="{EDD1BE95-4360-4294-8602-8EB5E39E29E9}"/>
          </ac:spMkLst>
        </pc:spChg>
      </pc:sldChg>
      <pc:sldChg chg="del">
        <pc:chgData name="McClung, Zarka" userId="a7256411-3527-4684-8d99-fca6f9fffdc8" providerId="ADAL" clId="{E6AAF72D-BC30-4448-B30D-FC7E7FCEE6B6}" dt="2018-10-03T01:13:21.725" v="480" actId="2696"/>
        <pc:sldMkLst>
          <pc:docMk/>
          <pc:sldMk cId="1599584657" sldId="287"/>
        </pc:sldMkLst>
      </pc:sldChg>
      <pc:sldChg chg="modSp">
        <pc:chgData name="McClung, Zarka" userId="a7256411-3527-4684-8d99-fca6f9fffdc8" providerId="ADAL" clId="{E6AAF72D-BC30-4448-B30D-FC7E7FCEE6B6}" dt="2018-10-03T01:29:16.391" v="849" actId="14100"/>
        <pc:sldMkLst>
          <pc:docMk/>
          <pc:sldMk cId="1236547520" sldId="291"/>
        </pc:sldMkLst>
        <pc:spChg chg="mod">
          <ac:chgData name="McClung, Zarka" userId="a7256411-3527-4684-8d99-fca6f9fffdc8" providerId="ADAL" clId="{E6AAF72D-BC30-4448-B30D-FC7E7FCEE6B6}" dt="2018-10-03T00:51:14.431" v="205" actId="20577"/>
          <ac:spMkLst>
            <pc:docMk/>
            <pc:sldMk cId="1236547520" sldId="291"/>
            <ac:spMk id="2" creationId="{3E7FB498-F8D2-4B6F-8C4C-31CA6378D129}"/>
          </ac:spMkLst>
        </pc:spChg>
        <pc:spChg chg="mod">
          <ac:chgData name="McClung, Zarka" userId="a7256411-3527-4684-8d99-fca6f9fffdc8" providerId="ADAL" clId="{E6AAF72D-BC30-4448-B30D-FC7E7FCEE6B6}" dt="2018-10-03T01:29:16.391" v="849" actId="14100"/>
          <ac:spMkLst>
            <pc:docMk/>
            <pc:sldMk cId="1236547520" sldId="291"/>
            <ac:spMk id="3" creationId="{A9CD4B64-9836-4A68-9FBD-D9D295AD64C0}"/>
          </ac:spMkLst>
        </pc:spChg>
      </pc:sldChg>
      <pc:sldChg chg="addSp delSp modSp modAnim">
        <pc:chgData name="McClung, Zarka" userId="a7256411-3527-4684-8d99-fca6f9fffdc8" providerId="ADAL" clId="{E6AAF72D-BC30-4448-B30D-FC7E7FCEE6B6}" dt="2018-10-03T02:18:25.841" v="1282" actId="20577"/>
        <pc:sldMkLst>
          <pc:docMk/>
          <pc:sldMk cId="1294736594" sldId="292"/>
        </pc:sldMkLst>
        <pc:spChg chg="del mod">
          <ac:chgData name="McClung, Zarka" userId="a7256411-3527-4684-8d99-fca6f9fffdc8" providerId="ADAL" clId="{E6AAF72D-BC30-4448-B30D-FC7E7FCEE6B6}" dt="2018-10-03T00:49:57.345" v="193" actId="478"/>
          <ac:spMkLst>
            <pc:docMk/>
            <pc:sldMk cId="1294736594" sldId="292"/>
            <ac:spMk id="2" creationId="{90118199-3D33-4BCE-943C-F1C55B527667}"/>
          </ac:spMkLst>
        </pc:spChg>
        <pc:spChg chg="mod">
          <ac:chgData name="McClung, Zarka" userId="a7256411-3527-4684-8d99-fca6f9fffdc8" providerId="ADAL" clId="{E6AAF72D-BC30-4448-B30D-FC7E7FCEE6B6}" dt="2018-10-03T02:18:25.841" v="1282" actId="20577"/>
          <ac:spMkLst>
            <pc:docMk/>
            <pc:sldMk cId="1294736594" sldId="292"/>
            <ac:spMk id="4" creationId="{5F7D4E1F-3910-4F9F-B0AA-6ED9FF1B7D08}"/>
          </ac:spMkLst>
        </pc:spChg>
        <pc:spChg chg="add mod">
          <ac:chgData name="McClung, Zarka" userId="a7256411-3527-4684-8d99-fca6f9fffdc8" providerId="ADAL" clId="{E6AAF72D-BC30-4448-B30D-FC7E7FCEE6B6}" dt="2018-10-03T02:17:15.120" v="1243" actId="20577"/>
          <ac:spMkLst>
            <pc:docMk/>
            <pc:sldMk cId="1294736594" sldId="292"/>
            <ac:spMk id="5" creationId="{7878DE7A-DC16-4C44-A671-6C27CABA1282}"/>
          </ac:spMkLst>
        </pc:spChg>
        <pc:spChg chg="add del mod">
          <ac:chgData name="McClung, Zarka" userId="a7256411-3527-4684-8d99-fca6f9fffdc8" providerId="ADAL" clId="{E6AAF72D-BC30-4448-B30D-FC7E7FCEE6B6}" dt="2018-10-03T00:49:59.506" v="194" actId="478"/>
          <ac:spMkLst>
            <pc:docMk/>
            <pc:sldMk cId="1294736594" sldId="292"/>
            <ac:spMk id="6" creationId="{7331731B-81BA-4513-803B-503A26AAD748}"/>
          </ac:spMkLst>
        </pc:spChg>
        <pc:spChg chg="add del">
          <ac:chgData name="McClung, Zarka" userId="a7256411-3527-4684-8d99-fca6f9fffdc8" providerId="ADAL" clId="{E6AAF72D-BC30-4448-B30D-FC7E7FCEE6B6}" dt="2018-10-03T02:17:27.108" v="1245"/>
          <ac:spMkLst>
            <pc:docMk/>
            <pc:sldMk cId="1294736594" sldId="292"/>
            <ac:spMk id="6" creationId="{9EBF9B6C-1D98-4D48-B1EB-BC34A9637F19}"/>
          </ac:spMkLst>
        </pc:spChg>
        <pc:spChg chg="del">
          <ac:chgData name="McClung, Zarka" userId="a7256411-3527-4684-8d99-fca6f9fffdc8" providerId="ADAL" clId="{E6AAF72D-BC30-4448-B30D-FC7E7FCEE6B6}" dt="2018-10-03T00:48:47.547" v="183"/>
          <ac:spMkLst>
            <pc:docMk/>
            <pc:sldMk cId="1294736594" sldId="292"/>
            <ac:spMk id="14" creationId="{BFD50CE4-22C4-4CE9-8F64-7E8598768163}"/>
          </ac:spMkLst>
        </pc:spChg>
        <pc:picChg chg="add mod">
          <ac:chgData name="McClung, Zarka" userId="a7256411-3527-4684-8d99-fca6f9fffdc8" providerId="ADAL" clId="{E6AAF72D-BC30-4448-B30D-FC7E7FCEE6B6}" dt="2018-10-03T00:50:37.662" v="202" actId="14100"/>
          <ac:picMkLst>
            <pc:docMk/>
            <pc:sldMk cId="1294736594" sldId="292"/>
            <ac:picMk id="3" creationId="{338B7F65-5C6C-4F20-A9E4-CB81459B0D2E}"/>
          </ac:picMkLst>
        </pc:picChg>
      </pc:sldChg>
      <pc:sldChg chg="addSp delSp modSp add">
        <pc:chgData name="McClung, Zarka" userId="a7256411-3527-4684-8d99-fca6f9fffdc8" providerId="ADAL" clId="{E6AAF72D-BC30-4448-B30D-FC7E7FCEE6B6}" dt="2018-10-03T02:18:45.438" v="1289" actId="20577"/>
        <pc:sldMkLst>
          <pc:docMk/>
          <pc:sldMk cId="911410297" sldId="293"/>
        </pc:sldMkLst>
        <pc:spChg chg="mod">
          <ac:chgData name="McClung, Zarka" userId="a7256411-3527-4684-8d99-fca6f9fffdc8" providerId="ADAL" clId="{E6AAF72D-BC30-4448-B30D-FC7E7FCEE6B6}" dt="2018-10-03T00:56:19.084" v="232" actId="20577"/>
          <ac:spMkLst>
            <pc:docMk/>
            <pc:sldMk cId="911410297" sldId="293"/>
            <ac:spMk id="2" creationId="{80394B3E-8616-46D0-A1EC-D792D670E2AE}"/>
          </ac:spMkLst>
        </pc:spChg>
        <pc:spChg chg="del">
          <ac:chgData name="McClung, Zarka" userId="a7256411-3527-4684-8d99-fca6f9fffdc8" providerId="ADAL" clId="{E6AAF72D-BC30-4448-B30D-FC7E7FCEE6B6}" dt="2018-10-03T00:56:24.353" v="233"/>
          <ac:spMkLst>
            <pc:docMk/>
            <pc:sldMk cId="911410297" sldId="293"/>
            <ac:spMk id="3" creationId="{F2A58FEA-EBAA-49FD-B8B4-7CA9DCCE3C11}"/>
          </ac:spMkLst>
        </pc:spChg>
        <pc:spChg chg="mod">
          <ac:chgData name="McClung, Zarka" userId="a7256411-3527-4684-8d99-fca6f9fffdc8" providerId="ADAL" clId="{E6AAF72D-BC30-4448-B30D-FC7E7FCEE6B6}" dt="2018-10-03T02:18:45.438" v="1289" actId="20577"/>
          <ac:spMkLst>
            <pc:docMk/>
            <pc:sldMk cId="911410297" sldId="293"/>
            <ac:spMk id="4" creationId="{003B3A0F-A333-4781-8B13-8558C51CFDD5}"/>
          </ac:spMkLst>
        </pc:spChg>
        <pc:spChg chg="add del mod">
          <ac:chgData name="McClung, Zarka" userId="a7256411-3527-4684-8d99-fca6f9fffdc8" providerId="ADAL" clId="{E6AAF72D-BC30-4448-B30D-FC7E7FCEE6B6}" dt="2018-10-03T00:57:26.853" v="242" actId="478"/>
          <ac:spMkLst>
            <pc:docMk/>
            <pc:sldMk cId="911410297" sldId="293"/>
            <ac:spMk id="5" creationId="{A82C10D5-9688-4F2B-9724-45D5AF6E9DB4}"/>
          </ac:spMkLst>
        </pc:spChg>
        <pc:spChg chg="add mod">
          <ac:chgData name="McClung, Zarka" userId="a7256411-3527-4684-8d99-fca6f9fffdc8" providerId="ADAL" clId="{E6AAF72D-BC30-4448-B30D-FC7E7FCEE6B6}" dt="2018-10-03T01:00:06.402" v="339" actId="1076"/>
          <ac:spMkLst>
            <pc:docMk/>
            <pc:sldMk cId="911410297" sldId="293"/>
            <ac:spMk id="6" creationId="{8F8C88E2-D70C-40D7-9BB2-0CD045AE8B9D}"/>
          </ac:spMkLst>
        </pc:spChg>
        <pc:picChg chg="add mod">
          <ac:chgData name="McClung, Zarka" userId="a7256411-3527-4684-8d99-fca6f9fffdc8" providerId="ADAL" clId="{E6AAF72D-BC30-4448-B30D-FC7E7FCEE6B6}" dt="2018-10-03T02:17:47.795" v="1274" actId="1076"/>
          <ac:picMkLst>
            <pc:docMk/>
            <pc:sldMk cId="911410297" sldId="293"/>
            <ac:picMk id="1026" creationId="{EE067301-5ED5-4D7A-84A3-81B9892CDF93}"/>
          </ac:picMkLst>
        </pc:picChg>
      </pc:sldChg>
      <pc:sldChg chg="add del">
        <pc:chgData name="McClung, Zarka" userId="a7256411-3527-4684-8d99-fca6f9fffdc8" providerId="ADAL" clId="{E6AAF72D-BC30-4448-B30D-FC7E7FCEE6B6}" dt="2018-10-03T00:56:00.830" v="214" actId="2696"/>
        <pc:sldMkLst>
          <pc:docMk/>
          <pc:sldMk cId="1406015909" sldId="293"/>
        </pc:sldMkLst>
      </pc:sldChg>
      <pc:sldChg chg="addSp delSp modSp add">
        <pc:chgData name="McClung, Zarka" userId="a7256411-3527-4684-8d99-fca6f9fffdc8" providerId="ADAL" clId="{E6AAF72D-BC30-4448-B30D-FC7E7FCEE6B6}" dt="2018-10-03T02:16:31.454" v="1220"/>
        <pc:sldMkLst>
          <pc:docMk/>
          <pc:sldMk cId="117828944" sldId="294"/>
        </pc:sldMkLst>
        <pc:spChg chg="mod">
          <ac:chgData name="McClung, Zarka" userId="a7256411-3527-4684-8d99-fca6f9fffdc8" providerId="ADAL" clId="{E6AAF72D-BC30-4448-B30D-FC7E7FCEE6B6}" dt="2018-10-03T01:01:19.874" v="350" actId="14100"/>
          <ac:spMkLst>
            <pc:docMk/>
            <pc:sldMk cId="117828944" sldId="294"/>
            <ac:spMk id="2" creationId="{77CAEA80-9178-4678-A1C0-FF4F6E9966EB}"/>
          </ac:spMkLst>
        </pc:spChg>
        <pc:spChg chg="del">
          <ac:chgData name="McClung, Zarka" userId="a7256411-3527-4684-8d99-fca6f9fffdc8" providerId="ADAL" clId="{E6AAF72D-BC30-4448-B30D-FC7E7FCEE6B6}" dt="2018-10-03T01:00:41.753" v="340" actId="478"/>
          <ac:spMkLst>
            <pc:docMk/>
            <pc:sldMk cId="117828944" sldId="294"/>
            <ac:spMk id="3" creationId="{267FF96B-8C74-422F-AB98-9299E4C4AA66}"/>
          </ac:spMkLst>
        </pc:spChg>
        <pc:spChg chg="mod">
          <ac:chgData name="McClung, Zarka" userId="a7256411-3527-4684-8d99-fca6f9fffdc8" providerId="ADAL" clId="{E6AAF72D-BC30-4448-B30D-FC7E7FCEE6B6}" dt="2018-10-03T02:16:31.454" v="1220"/>
          <ac:spMkLst>
            <pc:docMk/>
            <pc:sldMk cId="117828944" sldId="294"/>
            <ac:spMk id="4" creationId="{C0B2E046-91CE-49EF-9BE9-0B576B20E812}"/>
          </ac:spMkLst>
        </pc:spChg>
        <pc:spChg chg="add mod">
          <ac:chgData name="McClung, Zarka" userId="a7256411-3527-4684-8d99-fca6f9fffdc8" providerId="ADAL" clId="{E6AAF72D-BC30-4448-B30D-FC7E7FCEE6B6}" dt="2018-10-03T01:30:57.555" v="923" actId="255"/>
          <ac:spMkLst>
            <pc:docMk/>
            <pc:sldMk cId="117828944" sldId="294"/>
            <ac:spMk id="5" creationId="{4A9671DA-2E37-48B5-9EF6-164A34F60B79}"/>
          </ac:spMkLst>
        </pc:spChg>
        <pc:picChg chg="add mod">
          <ac:chgData name="McClung, Zarka" userId="a7256411-3527-4684-8d99-fca6f9fffdc8" providerId="ADAL" clId="{E6AAF72D-BC30-4448-B30D-FC7E7FCEE6B6}" dt="2018-10-03T01:01:52.239" v="360" actId="1076"/>
          <ac:picMkLst>
            <pc:docMk/>
            <pc:sldMk cId="117828944" sldId="294"/>
            <ac:picMk id="2050" creationId="{424FC714-89A3-4D61-B577-54FC08027897}"/>
          </ac:picMkLst>
        </pc:picChg>
        <pc:picChg chg="add mod modCrop">
          <ac:chgData name="McClung, Zarka" userId="a7256411-3527-4684-8d99-fca6f9fffdc8" providerId="ADAL" clId="{E6AAF72D-BC30-4448-B30D-FC7E7FCEE6B6}" dt="2018-10-03T01:01:47.996" v="359" actId="14100"/>
          <ac:picMkLst>
            <pc:docMk/>
            <pc:sldMk cId="117828944" sldId="294"/>
            <ac:picMk id="2052" creationId="{C3FA1D33-AEFC-443F-8D73-7D74CB6DDAD9}"/>
          </ac:picMkLst>
        </pc:picChg>
      </pc:sldChg>
      <pc:sldChg chg="addSp modSp add modAnim">
        <pc:chgData name="McClung, Zarka" userId="a7256411-3527-4684-8d99-fca6f9fffdc8" providerId="ADAL" clId="{E6AAF72D-BC30-4448-B30D-FC7E7FCEE6B6}" dt="2018-10-03T02:16:16.210" v="1219" actId="20577"/>
        <pc:sldMkLst>
          <pc:docMk/>
          <pc:sldMk cId="3955129704" sldId="295"/>
        </pc:sldMkLst>
        <pc:spChg chg="mod">
          <ac:chgData name="McClung, Zarka" userId="a7256411-3527-4684-8d99-fca6f9fffdc8" providerId="ADAL" clId="{E6AAF72D-BC30-4448-B30D-FC7E7FCEE6B6}" dt="2018-10-03T01:03:05.752" v="385" actId="1076"/>
          <ac:spMkLst>
            <pc:docMk/>
            <pc:sldMk cId="3955129704" sldId="295"/>
            <ac:spMk id="2" creationId="{B6753105-2AF3-4927-B86E-4C0F6A65DFE2}"/>
          </ac:spMkLst>
        </pc:spChg>
        <pc:spChg chg="mod">
          <ac:chgData name="McClung, Zarka" userId="a7256411-3527-4684-8d99-fca6f9fffdc8" providerId="ADAL" clId="{E6AAF72D-BC30-4448-B30D-FC7E7FCEE6B6}" dt="2018-10-03T01:03:08.648" v="386" actId="1076"/>
          <ac:spMkLst>
            <pc:docMk/>
            <pc:sldMk cId="3955129704" sldId="295"/>
            <ac:spMk id="3" creationId="{D1D5B91D-B0EC-44D4-9AEE-B80B2F209FAE}"/>
          </ac:spMkLst>
        </pc:spChg>
        <pc:spChg chg="mod">
          <ac:chgData name="McClung, Zarka" userId="a7256411-3527-4684-8d99-fca6f9fffdc8" providerId="ADAL" clId="{E6AAF72D-BC30-4448-B30D-FC7E7FCEE6B6}" dt="2018-10-03T02:16:16.210" v="1219" actId="20577"/>
          <ac:spMkLst>
            <pc:docMk/>
            <pc:sldMk cId="3955129704" sldId="295"/>
            <ac:spMk id="4" creationId="{EDBC4F99-1FAF-4919-9E4F-6AB5CB8E07CD}"/>
          </ac:spMkLst>
        </pc:spChg>
        <pc:spChg chg="add mod">
          <ac:chgData name="McClung, Zarka" userId="a7256411-3527-4684-8d99-fca6f9fffdc8" providerId="ADAL" clId="{E6AAF72D-BC30-4448-B30D-FC7E7FCEE6B6}" dt="2018-10-03T01:07:21.101" v="414" actId="1035"/>
          <ac:spMkLst>
            <pc:docMk/>
            <pc:sldMk cId="3955129704" sldId="295"/>
            <ac:spMk id="7" creationId="{45DF0BD5-6BE5-4EC6-94A6-5613FC667534}"/>
          </ac:spMkLst>
        </pc:spChg>
        <pc:spChg chg="add mod">
          <ac:chgData name="McClung, Zarka" userId="a7256411-3527-4684-8d99-fca6f9fffdc8" providerId="ADAL" clId="{E6AAF72D-BC30-4448-B30D-FC7E7FCEE6B6}" dt="2018-10-03T01:08:28.389" v="479" actId="14100"/>
          <ac:spMkLst>
            <pc:docMk/>
            <pc:sldMk cId="3955129704" sldId="295"/>
            <ac:spMk id="8" creationId="{79695732-E82A-4D74-96B3-DBCC25061DAA}"/>
          </ac:spMkLst>
        </pc:spChg>
        <pc:picChg chg="add mod modCrop">
          <ac:chgData name="McClung, Zarka" userId="a7256411-3527-4684-8d99-fca6f9fffdc8" providerId="ADAL" clId="{E6AAF72D-BC30-4448-B30D-FC7E7FCEE6B6}" dt="2018-10-03T01:06:50.412" v="407" actId="1076"/>
          <ac:picMkLst>
            <pc:docMk/>
            <pc:sldMk cId="3955129704" sldId="295"/>
            <ac:picMk id="5" creationId="{142E5BAA-D960-42D0-952C-985FF95CC598}"/>
          </ac:picMkLst>
        </pc:picChg>
        <pc:picChg chg="add mod modCrop">
          <ac:chgData name="McClung, Zarka" userId="a7256411-3527-4684-8d99-fca6f9fffdc8" providerId="ADAL" clId="{E6AAF72D-BC30-4448-B30D-FC7E7FCEE6B6}" dt="2018-10-03T01:05:33.935" v="395" actId="1076"/>
          <ac:picMkLst>
            <pc:docMk/>
            <pc:sldMk cId="3955129704" sldId="295"/>
            <ac:picMk id="6" creationId="{4FB5ACED-60BF-4CC1-8206-DDBF562CF31C}"/>
          </ac:picMkLst>
        </pc:picChg>
      </pc:sldChg>
      <pc:sldChg chg="addSp delSp modSp add ord">
        <pc:chgData name="McClung, Zarka" userId="a7256411-3527-4684-8d99-fca6f9fffdc8" providerId="ADAL" clId="{E6AAF72D-BC30-4448-B30D-FC7E7FCEE6B6}" dt="2018-10-03T02:15:48.811" v="1200" actId="20577"/>
        <pc:sldMkLst>
          <pc:docMk/>
          <pc:sldMk cId="2384226152" sldId="297"/>
        </pc:sldMkLst>
        <pc:spChg chg="mod">
          <ac:chgData name="McClung, Zarka" userId="a7256411-3527-4684-8d99-fca6f9fffdc8" providerId="ADAL" clId="{E6AAF72D-BC30-4448-B30D-FC7E7FCEE6B6}" dt="2018-10-03T01:32:31.173" v="930" actId="1076"/>
          <ac:spMkLst>
            <pc:docMk/>
            <pc:sldMk cId="2384226152" sldId="297"/>
            <ac:spMk id="2" creationId="{540B1FC2-2B51-4229-B43F-27BB80273457}"/>
          </ac:spMkLst>
        </pc:spChg>
        <pc:spChg chg="del">
          <ac:chgData name="McClung, Zarka" userId="a7256411-3527-4684-8d99-fca6f9fffdc8" providerId="ADAL" clId="{E6AAF72D-BC30-4448-B30D-FC7E7FCEE6B6}" dt="2018-10-03T01:17:21.736" v="664"/>
          <ac:spMkLst>
            <pc:docMk/>
            <pc:sldMk cId="2384226152" sldId="297"/>
            <ac:spMk id="3" creationId="{366E123B-CD0F-4B2E-BD1A-FE45E55622E1}"/>
          </ac:spMkLst>
        </pc:spChg>
        <pc:spChg chg="mod">
          <ac:chgData name="McClung, Zarka" userId="a7256411-3527-4684-8d99-fca6f9fffdc8" providerId="ADAL" clId="{E6AAF72D-BC30-4448-B30D-FC7E7FCEE6B6}" dt="2018-10-03T02:15:48.811" v="1200" actId="20577"/>
          <ac:spMkLst>
            <pc:docMk/>
            <pc:sldMk cId="2384226152" sldId="297"/>
            <ac:spMk id="4" creationId="{2CB35DFA-81A1-43FC-9D4B-79FE22CECE5F}"/>
          </ac:spMkLst>
        </pc:spChg>
        <pc:spChg chg="add del mod">
          <ac:chgData name="McClung, Zarka" userId="a7256411-3527-4684-8d99-fca6f9fffdc8" providerId="ADAL" clId="{E6AAF72D-BC30-4448-B30D-FC7E7FCEE6B6}" dt="2018-10-03T01:22:29.128" v="716" actId="478"/>
          <ac:spMkLst>
            <pc:docMk/>
            <pc:sldMk cId="2384226152" sldId="297"/>
            <ac:spMk id="7" creationId="{ACA8B499-6BCF-454C-908D-A64315ACAC87}"/>
          </ac:spMkLst>
        </pc:spChg>
        <pc:spChg chg="add mod">
          <ac:chgData name="McClung, Zarka" userId="a7256411-3527-4684-8d99-fca6f9fffdc8" providerId="ADAL" clId="{E6AAF72D-BC30-4448-B30D-FC7E7FCEE6B6}" dt="2018-10-03T01:32:38.886" v="933" actId="27636"/>
          <ac:spMkLst>
            <pc:docMk/>
            <pc:sldMk cId="2384226152" sldId="297"/>
            <ac:spMk id="13" creationId="{F4142250-776F-4907-882F-E993CE05FC86}"/>
          </ac:spMkLst>
        </pc:spChg>
        <pc:picChg chg="add del mod">
          <ac:chgData name="McClung, Zarka" userId="a7256411-3527-4684-8d99-fca6f9fffdc8" providerId="ADAL" clId="{E6AAF72D-BC30-4448-B30D-FC7E7FCEE6B6}" dt="2018-10-03T01:18:59.161" v="665" actId="478"/>
          <ac:picMkLst>
            <pc:docMk/>
            <pc:sldMk cId="2384226152" sldId="297"/>
            <ac:picMk id="5" creationId="{01EA7279-06D1-40EC-9375-5B26F7835637}"/>
          </ac:picMkLst>
        </pc:picChg>
        <pc:picChg chg="add mod">
          <ac:chgData name="McClung, Zarka" userId="a7256411-3527-4684-8d99-fca6f9fffdc8" providerId="ADAL" clId="{E6AAF72D-BC30-4448-B30D-FC7E7FCEE6B6}" dt="2018-10-03T01:25:43.425" v="804" actId="1076"/>
          <ac:picMkLst>
            <pc:docMk/>
            <pc:sldMk cId="2384226152" sldId="297"/>
            <ac:picMk id="8" creationId="{292DECEE-96F6-49D5-9519-299A1C2FF868}"/>
          </ac:picMkLst>
        </pc:picChg>
        <pc:picChg chg="add mod">
          <ac:chgData name="McClung, Zarka" userId="a7256411-3527-4684-8d99-fca6f9fffdc8" providerId="ADAL" clId="{E6AAF72D-BC30-4448-B30D-FC7E7FCEE6B6}" dt="2018-10-03T01:25:46.423" v="805" actId="1076"/>
          <ac:picMkLst>
            <pc:docMk/>
            <pc:sldMk cId="2384226152" sldId="297"/>
            <ac:picMk id="9" creationId="{643C69B5-B1C0-4A70-A2AC-24008E3F2F1D}"/>
          </ac:picMkLst>
        </pc:picChg>
        <pc:picChg chg="add del">
          <ac:chgData name="McClung, Zarka" userId="a7256411-3527-4684-8d99-fca6f9fffdc8" providerId="ADAL" clId="{E6AAF72D-BC30-4448-B30D-FC7E7FCEE6B6}" dt="2018-10-03T01:25:38.235" v="803" actId="478"/>
          <ac:picMkLst>
            <pc:docMk/>
            <pc:sldMk cId="2384226152" sldId="297"/>
            <ac:picMk id="10" creationId="{60076B72-D9F8-44DB-BB58-B8A0D7A0EF10}"/>
          </ac:picMkLst>
        </pc:picChg>
        <pc:picChg chg="add mod modCrop">
          <ac:chgData name="McClung, Zarka" userId="a7256411-3527-4684-8d99-fca6f9fffdc8" providerId="ADAL" clId="{E6AAF72D-BC30-4448-B30D-FC7E7FCEE6B6}" dt="2018-10-03T01:32:35.366" v="931" actId="1076"/>
          <ac:picMkLst>
            <pc:docMk/>
            <pc:sldMk cId="2384226152" sldId="297"/>
            <ac:picMk id="11" creationId="{92533B4D-F5CB-42E7-952E-E638CC9B8964}"/>
          </ac:picMkLst>
        </pc:picChg>
        <pc:picChg chg="add del mod modCrop">
          <ac:chgData name="McClung, Zarka" userId="a7256411-3527-4684-8d99-fca6f9fffdc8" providerId="ADAL" clId="{E6AAF72D-BC30-4448-B30D-FC7E7FCEE6B6}" dt="2018-10-03T01:26:33.983" v="821" actId="478"/>
          <ac:picMkLst>
            <pc:docMk/>
            <pc:sldMk cId="2384226152" sldId="297"/>
            <ac:picMk id="12" creationId="{80554F65-96F0-4D5C-A5F0-88C4EDDC0220}"/>
          </ac:picMkLst>
        </pc:picChg>
      </pc:sldChg>
    </pc:docChg>
  </pc:docChgLst>
  <pc:docChgLst>
    <pc:chgData name="McClung, Zarka" userId="S::zarka.mcclung@ttu.edu::a7256411-3527-4684-8d99-fca6f9fffdc8" providerId="AD" clId="Web-{171A0087-635E-0A1E-3816-B9BEA9703C69}"/>
    <pc:docChg chg="addSld delSld modSld">
      <pc:chgData name="McClung, Zarka" userId="S::zarka.mcclung@ttu.edu::a7256411-3527-4684-8d99-fca6f9fffdc8" providerId="AD" clId="Web-{171A0087-635E-0A1E-3816-B9BEA9703C69}" dt="2018-10-03T02:05:49.330" v="151"/>
      <pc:docMkLst>
        <pc:docMk/>
      </pc:docMkLst>
      <pc:sldChg chg="addSp delSp modSp">
        <pc:chgData name="McClung, Zarka" userId="S::zarka.mcclung@ttu.edu::a7256411-3527-4684-8d99-fca6f9fffdc8" providerId="AD" clId="Web-{171A0087-635E-0A1E-3816-B9BEA9703C69}" dt="2018-10-03T02:05:04.502" v="150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171A0087-635E-0A1E-3816-B9BEA9703C69}" dt="2018-10-03T02:03:31.282" v="139" actId="14100"/>
          <ac:spMkLst>
            <pc:docMk/>
            <pc:sldMk cId="1837949018" sldId="258"/>
            <ac:spMk id="11" creationId="{A7192822-85B9-427C-B5E9-7D152080C7E8}"/>
          </ac:spMkLst>
        </pc:spChg>
        <pc:spChg chg="mod">
          <ac:chgData name="McClung, Zarka" userId="S::zarka.mcclung@ttu.edu::a7256411-3527-4684-8d99-fca6f9fffdc8" providerId="AD" clId="Web-{171A0087-635E-0A1E-3816-B9BEA9703C69}" dt="2018-10-03T02:04:41.783" v="148" actId="14100"/>
          <ac:spMkLst>
            <pc:docMk/>
            <pc:sldMk cId="1837949018" sldId="258"/>
            <ac:spMk id="16" creationId="{A3D6A4F4-6482-497F-9F89-8671E770B903}"/>
          </ac:spMkLst>
        </pc:spChg>
        <pc:spChg chg="del mod">
          <ac:chgData name="McClung, Zarka" userId="S::zarka.mcclung@ttu.edu::a7256411-3527-4684-8d99-fca6f9fffdc8" providerId="AD" clId="Web-{171A0087-635E-0A1E-3816-B9BEA9703C69}" dt="2018-10-03T02:02:48.907" v="102"/>
          <ac:spMkLst>
            <pc:docMk/>
            <pc:sldMk cId="1837949018" sldId="258"/>
            <ac:spMk id="17" creationId="{CCD20397-8C98-4DD1-81DB-9ED12CE286C7}"/>
          </ac:spMkLst>
        </pc:spChg>
        <pc:spChg chg="add mod">
          <ac:chgData name="McClung, Zarka" userId="S::zarka.mcclung@ttu.edu::a7256411-3527-4684-8d99-fca6f9fffdc8" providerId="AD" clId="Web-{171A0087-635E-0A1E-3816-B9BEA9703C69}" dt="2018-10-03T02:05:04.502" v="150" actId="1076"/>
          <ac:spMkLst>
            <pc:docMk/>
            <pc:sldMk cId="1837949018" sldId="258"/>
            <ac:spMk id="24" creationId="{96A18A40-A936-4ABC-9877-9C39D785A87B}"/>
          </ac:spMkLst>
        </pc:spChg>
        <pc:picChg chg="del mod">
          <ac:chgData name="McClung, Zarka" userId="S::zarka.mcclung@ttu.edu::a7256411-3527-4684-8d99-fca6f9fffdc8" providerId="AD" clId="Web-{171A0087-635E-0A1E-3816-B9BEA9703C69}" dt="2018-10-03T02:04:20.126" v="144"/>
          <ac:picMkLst>
            <pc:docMk/>
            <pc:sldMk cId="1837949018" sldId="258"/>
            <ac:picMk id="18" creationId="{89A1CACA-6286-4679-8D55-A1CA67571DC6}"/>
          </ac:picMkLst>
        </pc:picChg>
        <pc:picChg chg="mod">
          <ac:chgData name="McClung, Zarka" userId="S::zarka.mcclung@ttu.edu::a7256411-3527-4684-8d99-fca6f9fffdc8" providerId="AD" clId="Web-{171A0087-635E-0A1E-3816-B9BEA9703C69}" dt="2018-10-03T02:03:45.345" v="140" actId="1076"/>
          <ac:picMkLst>
            <pc:docMk/>
            <pc:sldMk cId="1837949018" sldId="258"/>
            <ac:picMk id="19" creationId="{6D9FC52B-5058-4773-9ADA-C461D582C1E3}"/>
          </ac:picMkLst>
        </pc:picChg>
        <pc:picChg chg="add mod">
          <ac:chgData name="McClung, Zarka" userId="S::zarka.mcclung@ttu.edu::a7256411-3527-4684-8d99-fca6f9fffdc8" providerId="AD" clId="Web-{171A0087-635E-0A1E-3816-B9BEA9703C69}" dt="2018-10-03T02:04:01.970" v="142" actId="1076"/>
          <ac:picMkLst>
            <pc:docMk/>
            <pc:sldMk cId="1837949018" sldId="258"/>
            <ac:picMk id="22" creationId="{C7172D32-E889-407A-B951-1CA99245305E}"/>
          </ac:picMkLst>
        </pc:picChg>
        <pc:picChg chg="add del">
          <ac:chgData name="McClung, Zarka" userId="S::zarka.mcclung@ttu.edu::a7256411-3527-4684-8d99-fca6f9fffdc8" providerId="AD" clId="Web-{171A0087-635E-0A1E-3816-B9BEA9703C69}" dt="2018-10-03T02:04:28.283" v="146"/>
          <ac:picMkLst>
            <pc:docMk/>
            <pc:sldMk cId="1837949018" sldId="258"/>
            <ac:picMk id="23" creationId="{0030BD9C-9D1F-4905-953D-944A9A89C97C}"/>
          </ac:picMkLst>
        </pc:picChg>
      </pc:sldChg>
      <pc:sldChg chg="modSp add del">
        <pc:chgData name="McClung, Zarka" userId="S::zarka.mcclung@ttu.edu::a7256411-3527-4684-8d99-fca6f9fffdc8" providerId="AD" clId="Web-{171A0087-635E-0A1E-3816-B9BEA9703C69}" dt="2018-10-03T02:01:44.001" v="94" actId="20577"/>
        <pc:sldMkLst>
          <pc:docMk/>
          <pc:sldMk cId="1773129042" sldId="264"/>
        </pc:sldMkLst>
        <pc:spChg chg="mod">
          <ac:chgData name="McClung, Zarka" userId="S::zarka.mcclung@ttu.edu::a7256411-3527-4684-8d99-fca6f9fffdc8" providerId="AD" clId="Web-{171A0087-635E-0A1E-3816-B9BEA9703C69}" dt="2018-10-03T01:55:53.435" v="39" actId="14100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McClung, Zarka" userId="S::zarka.mcclung@ttu.edu::a7256411-3527-4684-8d99-fca6f9fffdc8" providerId="AD" clId="Web-{171A0087-635E-0A1E-3816-B9BEA9703C69}" dt="2018-10-03T02:01:44.001" v="94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delSp">
        <pc:chgData name="McClung, Zarka" userId="S::zarka.mcclung@ttu.edu::a7256411-3527-4684-8d99-fca6f9fffdc8" providerId="AD" clId="Web-{171A0087-635E-0A1E-3816-B9BEA9703C69}" dt="2018-10-03T02:05:49.330" v="151"/>
        <pc:sldMkLst>
          <pc:docMk/>
          <pc:sldMk cId="1236547520" sldId="291"/>
        </pc:sldMkLst>
        <pc:spChg chg="del">
          <ac:chgData name="McClung, Zarka" userId="S::zarka.mcclung@ttu.edu::a7256411-3527-4684-8d99-fca6f9fffdc8" providerId="AD" clId="Web-{171A0087-635E-0A1E-3816-B9BEA9703C69}" dt="2018-10-03T02:05:49.330" v="151"/>
          <ac:spMkLst>
            <pc:docMk/>
            <pc:sldMk cId="1236547520" sldId="291"/>
            <ac:spMk id="5" creationId="{026F576F-002B-4C43-831C-8E21D00525C9}"/>
          </ac:spMkLst>
        </pc:spChg>
      </pc:sldChg>
      <pc:sldChg chg="modSp new del">
        <pc:chgData name="McClung, Zarka" userId="S::zarka.mcclung@ttu.edu::a7256411-3527-4684-8d99-fca6f9fffdc8" providerId="AD" clId="Web-{171A0087-635E-0A1E-3816-B9BEA9703C69}" dt="2018-10-03T01:58:45.563" v="74"/>
        <pc:sldMkLst>
          <pc:docMk/>
          <pc:sldMk cId="489490491" sldId="298"/>
        </pc:sldMkLst>
        <pc:spChg chg="mod">
          <ac:chgData name="McClung, Zarka" userId="S::zarka.mcclung@ttu.edu::a7256411-3527-4684-8d99-fca6f9fffdc8" providerId="AD" clId="Web-{171A0087-635E-0A1E-3816-B9BEA9703C69}" dt="2018-10-03T01:54:50.969" v="33" actId="20577"/>
          <ac:spMkLst>
            <pc:docMk/>
            <pc:sldMk cId="489490491" sldId="298"/>
            <ac:spMk id="3" creationId="{7367E2F9-DCB2-4EAC-961C-F4CF06CF97A6}"/>
          </ac:spMkLst>
        </pc:spChg>
      </pc:sldChg>
      <pc:sldChg chg="new del">
        <pc:chgData name="McClung, Zarka" userId="S::zarka.mcclung@ttu.edu::a7256411-3527-4684-8d99-fca6f9fffdc8" providerId="AD" clId="Web-{171A0087-635E-0A1E-3816-B9BEA9703C69}" dt="2018-10-03T01:53:51.860" v="3"/>
        <pc:sldMkLst>
          <pc:docMk/>
          <pc:sldMk cId="3592775811" sldId="298"/>
        </pc:sldMkLst>
      </pc:sldChg>
    </pc:docChg>
  </pc:docChgLst>
  <pc:docChgLst>
    <pc:chgData name="McClung, Zarka" userId="S::zarka.mcclung@ttu.edu::a7256411-3527-4684-8d99-fca6f9fffdc8" providerId="AD" clId="Web-{D5D042CE-BB58-4B6C-83A5-FA0F6CEA67E0}"/>
    <pc:docChg chg="addSld modSld">
      <pc:chgData name="McClung, Zarka" userId="S::zarka.mcclung@ttu.edu::a7256411-3527-4684-8d99-fca6f9fffdc8" providerId="AD" clId="Web-{D5D042CE-BB58-4B6C-83A5-FA0F6CEA67E0}" dt="2018-09-23T21:26:24.551" v="15"/>
      <pc:docMkLst>
        <pc:docMk/>
      </pc:docMkLst>
      <pc:sldChg chg="modSp">
        <pc:chgData name="McClung, Zarka" userId="S::zarka.mcclung@ttu.edu::a7256411-3527-4684-8d99-fca6f9fffdc8" providerId="AD" clId="Web-{D5D042CE-BB58-4B6C-83A5-FA0F6CEA67E0}" dt="2018-09-23T21:18:29.564" v="13" actId="20577"/>
        <pc:sldMkLst>
          <pc:docMk/>
          <pc:sldMk cId="109857222" sldId="256"/>
        </pc:sldMkLst>
        <pc:spChg chg="mod">
          <ac:chgData name="McClung, Zarka" userId="S::zarka.mcclung@ttu.edu::a7256411-3527-4684-8d99-fca6f9fffdc8" providerId="AD" clId="Web-{D5D042CE-BB58-4B6C-83A5-FA0F6CEA67E0}" dt="2018-09-23T21:17:49.939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cClung, Zarka" userId="S::zarka.mcclung@ttu.edu::a7256411-3527-4684-8d99-fca6f9fffdc8" providerId="AD" clId="Web-{D5D042CE-BB58-4B6C-83A5-FA0F6CEA67E0}" dt="2018-09-23T21:18:29.564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atterla, John" userId="1803870d-eb77-4cce-8b0e-637fe5001cee" providerId="ADAL" clId="{2CC2707D-B7B6-4EF5-8DEE-B1D827B2836D}"/>
    <pc:docChg chg="undo custSel addSld delSld modSld delMainMaster">
      <pc:chgData name="Satterla, John" userId="1803870d-eb77-4cce-8b0e-637fe5001cee" providerId="ADAL" clId="{2CC2707D-B7B6-4EF5-8DEE-B1D827B2836D}" dt="2018-10-03T04:50:41.626" v="1468" actId="20577"/>
      <pc:docMkLst>
        <pc:docMk/>
      </pc:docMkLst>
      <pc:sldChg chg="addSp delSp modSp">
        <pc:chgData name="Satterla, John" userId="1803870d-eb77-4cce-8b0e-637fe5001cee" providerId="ADAL" clId="{2CC2707D-B7B6-4EF5-8DEE-B1D827B2836D}" dt="2018-10-03T04:05:59.925" v="36" actId="1076"/>
        <pc:sldMkLst>
          <pc:docMk/>
          <pc:sldMk cId="1837949018" sldId="258"/>
        </pc:sldMkLst>
        <pc:spChg chg="mod">
          <ac:chgData name="Satterla, John" userId="1803870d-eb77-4cce-8b0e-637fe5001cee" providerId="ADAL" clId="{2CC2707D-B7B6-4EF5-8DEE-B1D827B2836D}" dt="2018-10-03T04:05:43.453" v="32"/>
          <ac:spMkLst>
            <pc:docMk/>
            <pc:sldMk cId="1837949018" sldId="258"/>
            <ac:spMk id="3" creationId="{BB8E3AC9-D25B-47F8-936F-3C3B7847D75E}"/>
          </ac:spMkLst>
        </pc:spChg>
        <pc:spChg chg="mod">
          <ac:chgData name="Satterla, John" userId="1803870d-eb77-4cce-8b0e-637fe5001cee" providerId="ADAL" clId="{2CC2707D-B7B6-4EF5-8DEE-B1D827B2836D}" dt="2018-10-03T04:05:20.888" v="30" actId="208"/>
          <ac:spMkLst>
            <pc:docMk/>
            <pc:sldMk cId="1837949018" sldId="258"/>
            <ac:spMk id="16" creationId="{A3D6A4F4-6482-497F-9F89-8671E770B903}"/>
          </ac:spMkLst>
        </pc:spChg>
        <pc:spChg chg="mod">
          <ac:chgData name="Satterla, John" userId="1803870d-eb77-4cce-8b0e-637fe5001cee" providerId="ADAL" clId="{2CC2707D-B7B6-4EF5-8DEE-B1D827B2836D}" dt="2018-10-03T04:05:20.888" v="30" actId="208"/>
          <ac:spMkLst>
            <pc:docMk/>
            <pc:sldMk cId="1837949018" sldId="258"/>
            <ac:spMk id="20" creationId="{D64D9B94-015D-4E55-812F-CFA998C15643}"/>
          </ac:spMkLst>
        </pc:spChg>
        <pc:spChg chg="add mod">
          <ac:chgData name="Satterla, John" userId="1803870d-eb77-4cce-8b0e-637fe5001cee" providerId="ADAL" clId="{2CC2707D-B7B6-4EF5-8DEE-B1D827B2836D}" dt="2018-10-03T04:05:59.925" v="36" actId="1076"/>
          <ac:spMkLst>
            <pc:docMk/>
            <pc:sldMk cId="1837949018" sldId="258"/>
            <ac:spMk id="23" creationId="{D39F4936-F5C7-49FB-B448-1C43FD4656E9}"/>
          </ac:spMkLst>
        </pc:spChg>
        <pc:spChg chg="mod">
          <ac:chgData name="Satterla, John" userId="1803870d-eb77-4cce-8b0e-637fe5001cee" providerId="ADAL" clId="{2CC2707D-B7B6-4EF5-8DEE-B1D827B2836D}" dt="2018-10-03T04:05:20.888" v="30" actId="208"/>
          <ac:spMkLst>
            <pc:docMk/>
            <pc:sldMk cId="1837949018" sldId="258"/>
            <ac:spMk id="24" creationId="{96A18A40-A936-4ABC-9877-9C39D785A87B}"/>
          </ac:spMkLst>
        </pc:spChg>
        <pc:picChg chg="del">
          <ac:chgData name="Satterla, John" userId="1803870d-eb77-4cce-8b0e-637fe5001cee" providerId="ADAL" clId="{2CC2707D-B7B6-4EF5-8DEE-B1D827B2836D}" dt="2018-10-03T04:05:13.442" v="29" actId="478"/>
          <ac:picMkLst>
            <pc:docMk/>
            <pc:sldMk cId="1837949018" sldId="258"/>
            <ac:picMk id="13" creationId="{3E23CA1E-0426-4410-8C35-EB61D2A904C2}"/>
          </ac:picMkLst>
        </pc:picChg>
        <pc:picChg chg="mod">
          <ac:chgData name="Satterla, John" userId="1803870d-eb77-4cce-8b0e-637fe5001cee" providerId="ADAL" clId="{2CC2707D-B7B6-4EF5-8DEE-B1D827B2836D}" dt="2018-10-03T04:05:48.664" v="33" actId="1076"/>
          <ac:picMkLst>
            <pc:docMk/>
            <pc:sldMk cId="1837949018" sldId="258"/>
            <ac:picMk id="14" creationId="{6A0B2BA4-42BB-4380-ADA4-A804C9066BFD}"/>
          </ac:picMkLst>
        </pc:picChg>
      </pc:sldChg>
      <pc:sldChg chg="modSp">
        <pc:chgData name="Satterla, John" userId="1803870d-eb77-4cce-8b0e-637fe5001cee" providerId="ADAL" clId="{2CC2707D-B7B6-4EF5-8DEE-B1D827B2836D}" dt="2018-10-03T04:45:22.864" v="1332" actId="20577"/>
        <pc:sldMkLst>
          <pc:docMk/>
          <pc:sldMk cId="1773129042" sldId="264"/>
        </pc:sldMkLst>
        <pc:spChg chg="mod">
          <ac:chgData name="Satterla, John" userId="1803870d-eb77-4cce-8b0e-637fe5001cee" providerId="ADAL" clId="{2CC2707D-B7B6-4EF5-8DEE-B1D827B2836D}" dt="2018-10-03T04:45:22.864" v="133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1803870d-eb77-4cce-8b0e-637fe5001cee" providerId="ADAL" clId="{2CC2707D-B7B6-4EF5-8DEE-B1D827B2836D}" dt="2018-10-03T04:47:52.701" v="1353" actId="20577"/>
        <pc:sldMkLst>
          <pc:docMk/>
          <pc:sldMk cId="2328886855" sldId="271"/>
        </pc:sldMkLst>
        <pc:spChg chg="mod">
          <ac:chgData name="Satterla, John" userId="1803870d-eb77-4cce-8b0e-637fe5001cee" providerId="ADAL" clId="{2CC2707D-B7B6-4EF5-8DEE-B1D827B2836D}" dt="2018-10-03T04:47:31.174" v="1349" actId="20577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Satterla, John" userId="1803870d-eb77-4cce-8b0e-637fe5001cee" providerId="ADAL" clId="{2CC2707D-B7B6-4EF5-8DEE-B1D827B2836D}" dt="2018-10-03T04:47:52.701" v="1353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Satterla, John" userId="1803870d-eb77-4cce-8b0e-637fe5001cee" providerId="ADAL" clId="{2CC2707D-B7B6-4EF5-8DEE-B1D827B2836D}" dt="2018-10-03T04:47:57.004" v="1355" actId="20577"/>
        <pc:sldMkLst>
          <pc:docMk/>
          <pc:sldMk cId="2752500054" sldId="272"/>
        </pc:sldMkLst>
        <pc:spChg chg="mod">
          <ac:chgData name="Satterla, John" userId="1803870d-eb77-4cce-8b0e-637fe5001cee" providerId="ADAL" clId="{2CC2707D-B7B6-4EF5-8DEE-B1D827B2836D}" dt="2018-10-03T04:47:57.004" v="1355" actId="20577"/>
          <ac:spMkLst>
            <pc:docMk/>
            <pc:sldMk cId="2752500054" sldId="272"/>
            <ac:spMk id="14" creationId="{9D4D0C30-1E59-410B-9AFF-CDA029BC2889}"/>
          </ac:spMkLst>
        </pc:spChg>
      </pc:sldChg>
      <pc:sldChg chg="modSp">
        <pc:chgData name="Satterla, John" userId="1803870d-eb77-4cce-8b0e-637fe5001cee" providerId="ADAL" clId="{2CC2707D-B7B6-4EF5-8DEE-B1D827B2836D}" dt="2018-10-03T04:50:41.626" v="1468" actId="20577"/>
        <pc:sldMkLst>
          <pc:docMk/>
          <pc:sldMk cId="1220938954" sldId="275"/>
        </pc:sldMkLst>
        <pc:spChg chg="mod">
          <ac:chgData name="Satterla, John" userId="1803870d-eb77-4cce-8b0e-637fe5001cee" providerId="ADAL" clId="{2CC2707D-B7B6-4EF5-8DEE-B1D827B2836D}" dt="2018-10-03T04:50:41.626" v="1468" actId="20577"/>
          <ac:spMkLst>
            <pc:docMk/>
            <pc:sldMk cId="1220938954" sldId="275"/>
            <ac:spMk id="16" creationId="{9E564369-2841-4F21-9403-47D94E251A13}"/>
          </ac:spMkLst>
        </pc:spChg>
      </pc:sldChg>
      <pc:sldChg chg="addSp delSp modSp del delAnim">
        <pc:chgData name="Satterla, John" userId="1803870d-eb77-4cce-8b0e-637fe5001cee" providerId="ADAL" clId="{2CC2707D-B7B6-4EF5-8DEE-B1D827B2836D}" dt="2018-10-03T04:45:49.218" v="1333" actId="2696"/>
        <pc:sldMkLst>
          <pc:docMk/>
          <pc:sldMk cId="1394990231" sldId="288"/>
        </pc:sldMkLst>
        <pc:spChg chg="add mod">
          <ac:chgData name="Satterla, John" userId="1803870d-eb77-4cce-8b0e-637fe5001cee" providerId="ADAL" clId="{2CC2707D-B7B6-4EF5-8DEE-B1D827B2836D}" dt="2018-10-03T04:07:55.087" v="69" actId="403"/>
          <ac:spMkLst>
            <pc:docMk/>
            <pc:sldMk cId="1394990231" sldId="288"/>
            <ac:spMk id="7" creationId="{A6250734-1072-4B39-9B9B-81DB01B03904}"/>
          </ac:spMkLst>
        </pc:spChg>
        <pc:spChg chg="add mod">
          <ac:chgData name="Satterla, John" userId="1803870d-eb77-4cce-8b0e-637fe5001cee" providerId="ADAL" clId="{2CC2707D-B7B6-4EF5-8DEE-B1D827B2836D}" dt="2018-10-03T04:08:15.874" v="111" actId="20577"/>
          <ac:spMkLst>
            <pc:docMk/>
            <pc:sldMk cId="1394990231" sldId="288"/>
            <ac:spMk id="193" creationId="{24FA47F1-54A2-42B2-B0B5-3DC706E9D64E}"/>
          </ac:spMkLst>
        </pc:spChg>
        <pc:grpChg chg="add mod">
          <ac:chgData name="Satterla, John" userId="1803870d-eb77-4cce-8b0e-637fe5001cee" providerId="ADAL" clId="{2CC2707D-B7B6-4EF5-8DEE-B1D827B2836D}" dt="2018-10-03T04:07:12.938" v="39" actId="1076"/>
          <ac:grpSpMkLst>
            <pc:docMk/>
            <pc:sldMk cId="1394990231" sldId="288"/>
            <ac:grpSpMk id="145" creationId="{74328E55-D860-47D3-9D81-6667F6A512E8}"/>
          </ac:grpSpMkLst>
        </pc:grpChg>
        <pc:grpChg chg="add mod">
          <ac:chgData name="Satterla, John" userId="1803870d-eb77-4cce-8b0e-637fe5001cee" providerId="ADAL" clId="{2CC2707D-B7B6-4EF5-8DEE-B1D827B2836D}" dt="2018-10-03T04:07:23.768" v="42" actId="1076"/>
          <ac:grpSpMkLst>
            <pc:docMk/>
            <pc:sldMk cId="1394990231" sldId="288"/>
            <ac:grpSpMk id="148" creationId="{A5865D88-05BD-4A33-8C74-5A5ED8072E85}"/>
          </ac:grpSpMkLst>
        </pc:grpChg>
        <pc:grpChg chg="del">
          <ac:chgData name="Satterla, John" userId="1803870d-eb77-4cce-8b0e-637fe5001cee" providerId="ADAL" clId="{2CC2707D-B7B6-4EF5-8DEE-B1D827B2836D}" dt="2018-10-03T04:07:02.521" v="37" actId="478"/>
          <ac:grpSpMkLst>
            <pc:docMk/>
            <pc:sldMk cId="1394990231" sldId="288"/>
            <ac:grpSpMk id="180" creationId="{AB6B99CB-1212-4FD3-96FD-7C37E8BEB30D}"/>
          </ac:grpSpMkLst>
        </pc:grpChg>
      </pc:sldChg>
      <pc:sldChg chg="add del">
        <pc:chgData name="Satterla, John" userId="1803870d-eb77-4cce-8b0e-637fe5001cee" providerId="ADAL" clId="{2CC2707D-B7B6-4EF5-8DEE-B1D827B2836D}" dt="2018-10-03T04:45:58.664" v="1347"/>
        <pc:sldMkLst>
          <pc:docMk/>
          <pc:sldMk cId="3564386749" sldId="288"/>
        </pc:sldMkLst>
      </pc:sldChg>
      <pc:sldChg chg="addSp modSp">
        <pc:chgData name="Satterla, John" userId="1803870d-eb77-4cce-8b0e-637fe5001cee" providerId="ADAL" clId="{2CC2707D-B7B6-4EF5-8DEE-B1D827B2836D}" dt="2018-10-03T04:22:09.551" v="585"/>
        <pc:sldMkLst>
          <pc:docMk/>
          <pc:sldMk cId="911731329" sldId="289"/>
        </pc:sldMkLst>
        <pc:spChg chg="mod">
          <ac:chgData name="Satterla, John" userId="1803870d-eb77-4cce-8b0e-637fe5001cee" providerId="ADAL" clId="{2CC2707D-B7B6-4EF5-8DEE-B1D827B2836D}" dt="2018-10-03T04:09:40.304" v="118" actId="20577"/>
          <ac:spMkLst>
            <pc:docMk/>
            <pc:sldMk cId="911731329" sldId="289"/>
            <ac:spMk id="3" creationId="{357182DF-21A5-4EDB-B087-0B0E00F0DC54}"/>
          </ac:spMkLst>
        </pc:spChg>
        <pc:spChg chg="add">
          <ac:chgData name="Satterla, John" userId="1803870d-eb77-4cce-8b0e-637fe5001cee" providerId="ADAL" clId="{2CC2707D-B7B6-4EF5-8DEE-B1D827B2836D}" dt="2018-10-03T04:22:09.551" v="585"/>
          <ac:spMkLst>
            <pc:docMk/>
            <pc:sldMk cId="911731329" sldId="289"/>
            <ac:spMk id="5" creationId="{2258AE70-A72D-45D5-8B32-5128AC119C8A}"/>
          </ac:spMkLst>
        </pc:spChg>
      </pc:sldChg>
      <pc:sldChg chg="add del">
        <pc:chgData name="Satterla, John" userId="1803870d-eb77-4cce-8b0e-637fe5001cee" providerId="ADAL" clId="{2CC2707D-B7B6-4EF5-8DEE-B1D827B2836D}" dt="2018-10-03T04:12:07.473" v="121" actId="2696"/>
        <pc:sldMkLst>
          <pc:docMk/>
          <pc:sldMk cId="246860369" sldId="290"/>
        </pc:sldMkLst>
      </pc:sldChg>
      <pc:sldChg chg="addSp delSp">
        <pc:chgData name="Satterla, John" userId="1803870d-eb77-4cce-8b0e-637fe5001cee" providerId="ADAL" clId="{2CC2707D-B7B6-4EF5-8DEE-B1D827B2836D}" dt="2018-10-03T04:22:15.366" v="588"/>
        <pc:sldMkLst>
          <pc:docMk/>
          <pc:sldMk cId="1236547520" sldId="291"/>
        </pc:sldMkLst>
        <pc:spChg chg="add del">
          <ac:chgData name="Satterla, John" userId="1803870d-eb77-4cce-8b0e-637fe5001cee" providerId="ADAL" clId="{2CC2707D-B7B6-4EF5-8DEE-B1D827B2836D}" dt="2018-10-03T04:22:15.366" v="588"/>
          <ac:spMkLst>
            <pc:docMk/>
            <pc:sldMk cId="1236547520" sldId="291"/>
            <ac:spMk id="5" creationId="{065EA547-D563-4697-B4CD-B9F097A23714}"/>
          </ac:spMkLst>
        </pc:spChg>
      </pc:sldChg>
      <pc:sldChg chg="addSp modSp add">
        <pc:chgData name="Satterla, John" userId="1803870d-eb77-4cce-8b0e-637fe5001cee" providerId="ADAL" clId="{2CC2707D-B7B6-4EF5-8DEE-B1D827B2836D}" dt="2018-10-03T04:43:39.642" v="1310" actId="20577"/>
        <pc:sldMkLst>
          <pc:docMk/>
          <pc:sldMk cId="29376278" sldId="298"/>
        </pc:sldMkLst>
        <pc:spChg chg="mod">
          <ac:chgData name="Satterla, John" userId="1803870d-eb77-4cce-8b0e-637fe5001cee" providerId="ADAL" clId="{2CC2707D-B7B6-4EF5-8DEE-B1D827B2836D}" dt="2018-10-03T04:22:54.012" v="589" actId="20577"/>
          <ac:spMkLst>
            <pc:docMk/>
            <pc:sldMk cId="29376278" sldId="298"/>
            <ac:spMk id="3" creationId="{357182DF-21A5-4EDB-B087-0B0E00F0DC54}"/>
          </ac:spMkLst>
        </pc:spChg>
        <pc:spChg chg="add mod">
          <ac:chgData name="Satterla, John" userId="1803870d-eb77-4cce-8b0e-637fe5001cee" providerId="ADAL" clId="{2CC2707D-B7B6-4EF5-8DEE-B1D827B2836D}" dt="2018-10-03T04:43:39.642" v="1310" actId="20577"/>
          <ac:spMkLst>
            <pc:docMk/>
            <pc:sldMk cId="29376278" sldId="298"/>
            <ac:spMk id="6" creationId="{B07BD2E0-62FF-42B9-B2FE-3D1547EAF071}"/>
          </ac:spMkLst>
        </pc:spChg>
        <pc:spChg chg="add">
          <ac:chgData name="Satterla, John" userId="1803870d-eb77-4cce-8b0e-637fe5001cee" providerId="ADAL" clId="{2CC2707D-B7B6-4EF5-8DEE-B1D827B2836D}" dt="2018-10-03T04:22:11.435" v="586"/>
          <ac:spMkLst>
            <pc:docMk/>
            <pc:sldMk cId="29376278" sldId="298"/>
            <ac:spMk id="7" creationId="{4DC6A29E-3007-494C-8F76-B9CF6CF3EE21}"/>
          </ac:spMkLst>
        </pc:spChg>
        <pc:spChg chg="add mod">
          <ac:chgData name="Satterla, John" userId="1803870d-eb77-4cce-8b0e-637fe5001cee" providerId="ADAL" clId="{2CC2707D-B7B6-4EF5-8DEE-B1D827B2836D}" dt="2018-10-03T04:23:17.498" v="610" actId="1076"/>
          <ac:spMkLst>
            <pc:docMk/>
            <pc:sldMk cId="29376278" sldId="298"/>
            <ac:spMk id="10" creationId="{9C46BAAE-3864-4F7F-B5BE-831183A792A8}"/>
          </ac:spMkLst>
        </pc:spChg>
        <pc:spChg chg="add mod">
          <ac:chgData name="Satterla, John" userId="1803870d-eb77-4cce-8b0e-637fe5001cee" providerId="ADAL" clId="{2CC2707D-B7B6-4EF5-8DEE-B1D827B2836D}" dt="2018-10-03T04:23:32.390" v="620" actId="20577"/>
          <ac:spMkLst>
            <pc:docMk/>
            <pc:sldMk cId="29376278" sldId="298"/>
            <ac:spMk id="11" creationId="{6DA437E2-FDE1-42BA-8473-F3AA05386587}"/>
          </ac:spMkLst>
        </pc:spChg>
        <pc:spChg chg="add mod">
          <ac:chgData name="Satterla, John" userId="1803870d-eb77-4cce-8b0e-637fe5001cee" providerId="ADAL" clId="{2CC2707D-B7B6-4EF5-8DEE-B1D827B2836D}" dt="2018-10-03T04:23:40.508" v="624" actId="20577"/>
          <ac:spMkLst>
            <pc:docMk/>
            <pc:sldMk cId="29376278" sldId="298"/>
            <ac:spMk id="12" creationId="{78A2E26B-9C6E-443C-BBD8-DE0D395045DF}"/>
          </ac:spMkLst>
        </pc:spChg>
        <pc:picChg chg="add mod">
          <ac:chgData name="Satterla, John" userId="1803870d-eb77-4cce-8b0e-637fe5001cee" providerId="ADAL" clId="{2CC2707D-B7B6-4EF5-8DEE-B1D827B2836D}" dt="2018-10-03T04:21:49.085" v="578" actId="1076"/>
          <ac:picMkLst>
            <pc:docMk/>
            <pc:sldMk cId="29376278" sldId="298"/>
            <ac:picMk id="5" creationId="{1D336324-E275-4DF1-86AE-51A3C648C7C9}"/>
          </ac:picMkLst>
        </pc:picChg>
        <pc:cxnChg chg="add mod">
          <ac:chgData name="Satterla, John" userId="1803870d-eb77-4cce-8b0e-637fe5001cee" providerId="ADAL" clId="{2CC2707D-B7B6-4EF5-8DEE-B1D827B2836D}" dt="2018-10-03T04:23:00.962" v="590" actId="11529"/>
          <ac:cxnSpMkLst>
            <pc:docMk/>
            <pc:sldMk cId="29376278" sldId="298"/>
            <ac:cxnSpMk id="9" creationId="{42E5051D-55A7-498E-A9CA-3E18934B6E3F}"/>
          </ac:cxnSpMkLst>
        </pc:cxnChg>
        <pc:cxnChg chg="add mod">
          <ac:chgData name="Satterla, John" userId="1803870d-eb77-4cce-8b0e-637fe5001cee" providerId="ADAL" clId="{2CC2707D-B7B6-4EF5-8DEE-B1D827B2836D}" dt="2018-10-03T04:23:56.624" v="625" actId="11529"/>
          <ac:cxnSpMkLst>
            <pc:docMk/>
            <pc:sldMk cId="29376278" sldId="298"/>
            <ac:cxnSpMk id="15" creationId="{0EAE2052-F413-48D9-9F22-2EFF47BDA3AF}"/>
          </ac:cxnSpMkLst>
        </pc:cxnChg>
        <pc:cxnChg chg="add mod">
          <ac:chgData name="Satterla, John" userId="1803870d-eb77-4cce-8b0e-637fe5001cee" providerId="ADAL" clId="{2CC2707D-B7B6-4EF5-8DEE-B1D827B2836D}" dt="2018-10-03T04:24:08.301" v="630" actId="1076"/>
          <ac:cxnSpMkLst>
            <pc:docMk/>
            <pc:sldMk cId="29376278" sldId="298"/>
            <ac:cxnSpMk id="16" creationId="{FBF52E88-9400-44CE-B482-CA7E8C1841D9}"/>
          </ac:cxnSpMkLst>
        </pc:cxnChg>
      </pc:sldChg>
      <pc:sldChg chg="delSp modSp add">
        <pc:chgData name="Satterla, John" userId="1803870d-eb77-4cce-8b0e-637fe5001cee" providerId="ADAL" clId="{2CC2707D-B7B6-4EF5-8DEE-B1D827B2836D}" dt="2018-10-03T04:41:12.939" v="1298" actId="20577"/>
        <pc:sldMkLst>
          <pc:docMk/>
          <pc:sldMk cId="45956825" sldId="299"/>
        </pc:sldMkLst>
        <pc:spChg chg="mod">
          <ac:chgData name="Satterla, John" userId="1803870d-eb77-4cce-8b0e-637fe5001cee" providerId="ADAL" clId="{2CC2707D-B7B6-4EF5-8DEE-B1D827B2836D}" dt="2018-10-03T04:41:12.939" v="1298" actId="20577"/>
          <ac:spMkLst>
            <pc:docMk/>
            <pc:sldMk cId="45956825" sldId="299"/>
            <ac:spMk id="3" creationId="{357182DF-21A5-4EDB-B087-0B0E00F0DC54}"/>
          </ac:spMkLst>
        </pc:spChg>
        <pc:spChg chg="del">
          <ac:chgData name="Satterla, John" userId="1803870d-eb77-4cce-8b0e-637fe5001cee" providerId="ADAL" clId="{2CC2707D-B7B6-4EF5-8DEE-B1D827B2836D}" dt="2018-10-03T04:24:33.211" v="634" actId="478"/>
          <ac:spMkLst>
            <pc:docMk/>
            <pc:sldMk cId="45956825" sldId="299"/>
            <ac:spMk id="6" creationId="{B07BD2E0-62FF-42B9-B2FE-3D1547EAF071}"/>
          </ac:spMkLst>
        </pc:spChg>
        <pc:spChg chg="del">
          <ac:chgData name="Satterla, John" userId="1803870d-eb77-4cce-8b0e-637fe5001cee" providerId="ADAL" clId="{2CC2707D-B7B6-4EF5-8DEE-B1D827B2836D}" dt="2018-10-03T04:24:38.509" v="637" actId="478"/>
          <ac:spMkLst>
            <pc:docMk/>
            <pc:sldMk cId="45956825" sldId="299"/>
            <ac:spMk id="10" creationId="{9C46BAAE-3864-4F7F-B5BE-831183A792A8}"/>
          </ac:spMkLst>
        </pc:spChg>
        <pc:spChg chg="del mod">
          <ac:chgData name="Satterla, John" userId="1803870d-eb77-4cce-8b0e-637fe5001cee" providerId="ADAL" clId="{2CC2707D-B7B6-4EF5-8DEE-B1D827B2836D}" dt="2018-10-03T04:24:37.550" v="636" actId="478"/>
          <ac:spMkLst>
            <pc:docMk/>
            <pc:sldMk cId="45956825" sldId="299"/>
            <ac:spMk id="11" creationId="{6DA437E2-FDE1-42BA-8473-F3AA05386587}"/>
          </ac:spMkLst>
        </pc:spChg>
        <pc:spChg chg="del">
          <ac:chgData name="Satterla, John" userId="1803870d-eb77-4cce-8b0e-637fe5001cee" providerId="ADAL" clId="{2CC2707D-B7B6-4EF5-8DEE-B1D827B2836D}" dt="2018-10-03T04:24:27.456" v="632" actId="478"/>
          <ac:spMkLst>
            <pc:docMk/>
            <pc:sldMk cId="45956825" sldId="299"/>
            <ac:spMk id="12" creationId="{78A2E26B-9C6E-443C-BBD8-DE0D395045DF}"/>
          </ac:spMkLst>
        </pc:spChg>
        <pc:picChg chg="del">
          <ac:chgData name="Satterla, John" userId="1803870d-eb77-4cce-8b0e-637fe5001cee" providerId="ADAL" clId="{2CC2707D-B7B6-4EF5-8DEE-B1D827B2836D}" dt="2018-10-03T04:24:28.904" v="633" actId="478"/>
          <ac:picMkLst>
            <pc:docMk/>
            <pc:sldMk cId="45956825" sldId="299"/>
            <ac:picMk id="5" creationId="{1D336324-E275-4DF1-86AE-51A3C648C7C9}"/>
          </ac:picMkLst>
        </pc:picChg>
        <pc:cxnChg chg="del">
          <ac:chgData name="Satterla, John" userId="1803870d-eb77-4cce-8b0e-637fe5001cee" providerId="ADAL" clId="{2CC2707D-B7B6-4EF5-8DEE-B1D827B2836D}" dt="2018-10-03T04:24:40.381" v="638" actId="478"/>
          <ac:cxnSpMkLst>
            <pc:docMk/>
            <pc:sldMk cId="45956825" sldId="299"/>
            <ac:cxnSpMk id="9" creationId="{42E5051D-55A7-498E-A9CA-3E18934B6E3F}"/>
          </ac:cxnSpMkLst>
        </pc:cxnChg>
        <pc:cxnChg chg="del">
          <ac:chgData name="Satterla, John" userId="1803870d-eb77-4cce-8b0e-637fe5001cee" providerId="ADAL" clId="{2CC2707D-B7B6-4EF5-8DEE-B1D827B2836D}" dt="2018-10-03T04:24:27.456" v="632" actId="478"/>
          <ac:cxnSpMkLst>
            <pc:docMk/>
            <pc:sldMk cId="45956825" sldId="299"/>
            <ac:cxnSpMk id="15" creationId="{0EAE2052-F413-48D9-9F22-2EFF47BDA3AF}"/>
          </ac:cxnSpMkLst>
        </pc:cxnChg>
        <pc:cxnChg chg="del">
          <ac:chgData name="Satterla, John" userId="1803870d-eb77-4cce-8b0e-637fe5001cee" providerId="ADAL" clId="{2CC2707D-B7B6-4EF5-8DEE-B1D827B2836D}" dt="2018-10-03T04:24:33.211" v="634" actId="478"/>
          <ac:cxnSpMkLst>
            <pc:docMk/>
            <pc:sldMk cId="45956825" sldId="299"/>
            <ac:cxnSpMk id="16" creationId="{FBF52E88-9400-44CE-B482-CA7E8C1841D9}"/>
          </ac:cxnSpMkLst>
        </pc:cxnChg>
      </pc:sldChg>
      <pc:sldMasterChg chg="del delSldLayout">
        <pc:chgData name="Satterla, John" userId="1803870d-eb77-4cce-8b0e-637fe5001cee" providerId="ADAL" clId="{2CC2707D-B7B6-4EF5-8DEE-B1D827B2836D}" dt="2018-10-03T04:45:49.226" v="1345" actId="2696"/>
        <pc:sldMasterMkLst>
          <pc:docMk/>
          <pc:sldMasterMk cId="2340303797" sldId="2147483672"/>
        </pc:sldMasterMkLst>
        <pc:sldLayoutChg chg="del">
          <pc:chgData name="Satterla, John" userId="1803870d-eb77-4cce-8b0e-637fe5001cee" providerId="ADAL" clId="{2CC2707D-B7B6-4EF5-8DEE-B1D827B2836D}" dt="2018-10-03T04:45:49.222" v="1334" actId="2696"/>
          <pc:sldLayoutMkLst>
            <pc:docMk/>
            <pc:sldMasterMk cId="2340303797" sldId="2147483672"/>
            <pc:sldLayoutMk cId="2674603713" sldId="2147483673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35" actId="2696"/>
          <pc:sldLayoutMkLst>
            <pc:docMk/>
            <pc:sldMasterMk cId="2340303797" sldId="2147483672"/>
            <pc:sldLayoutMk cId="2692942729" sldId="2147483674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36" actId="2696"/>
          <pc:sldLayoutMkLst>
            <pc:docMk/>
            <pc:sldMasterMk cId="2340303797" sldId="2147483672"/>
            <pc:sldLayoutMk cId="2908961998" sldId="2147483675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37" actId="2696"/>
          <pc:sldLayoutMkLst>
            <pc:docMk/>
            <pc:sldMasterMk cId="2340303797" sldId="2147483672"/>
            <pc:sldLayoutMk cId="99779368" sldId="2147483676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38" actId="2696"/>
          <pc:sldLayoutMkLst>
            <pc:docMk/>
            <pc:sldMasterMk cId="2340303797" sldId="2147483672"/>
            <pc:sldLayoutMk cId="2255266891" sldId="2147483677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39" actId="2696"/>
          <pc:sldLayoutMkLst>
            <pc:docMk/>
            <pc:sldMasterMk cId="2340303797" sldId="2147483672"/>
            <pc:sldLayoutMk cId="3204999545" sldId="2147483678"/>
          </pc:sldLayoutMkLst>
        </pc:sldLayoutChg>
        <pc:sldLayoutChg chg="del">
          <pc:chgData name="Satterla, John" userId="1803870d-eb77-4cce-8b0e-637fe5001cee" providerId="ADAL" clId="{2CC2707D-B7B6-4EF5-8DEE-B1D827B2836D}" dt="2018-10-03T04:45:49.222" v="1340" actId="2696"/>
          <pc:sldLayoutMkLst>
            <pc:docMk/>
            <pc:sldMasterMk cId="2340303797" sldId="2147483672"/>
            <pc:sldLayoutMk cId="3353758811" sldId="2147483679"/>
          </pc:sldLayoutMkLst>
        </pc:sldLayoutChg>
        <pc:sldLayoutChg chg="del">
          <pc:chgData name="Satterla, John" userId="1803870d-eb77-4cce-8b0e-637fe5001cee" providerId="ADAL" clId="{2CC2707D-B7B6-4EF5-8DEE-B1D827B2836D}" dt="2018-10-03T04:45:49.226" v="1341" actId="2696"/>
          <pc:sldLayoutMkLst>
            <pc:docMk/>
            <pc:sldMasterMk cId="2340303797" sldId="2147483672"/>
            <pc:sldLayoutMk cId="3580532839" sldId="2147483680"/>
          </pc:sldLayoutMkLst>
        </pc:sldLayoutChg>
        <pc:sldLayoutChg chg="del">
          <pc:chgData name="Satterla, John" userId="1803870d-eb77-4cce-8b0e-637fe5001cee" providerId="ADAL" clId="{2CC2707D-B7B6-4EF5-8DEE-B1D827B2836D}" dt="2018-10-03T04:45:49.226" v="1342" actId="2696"/>
          <pc:sldLayoutMkLst>
            <pc:docMk/>
            <pc:sldMasterMk cId="2340303797" sldId="2147483672"/>
            <pc:sldLayoutMk cId="3522642403" sldId="2147483681"/>
          </pc:sldLayoutMkLst>
        </pc:sldLayoutChg>
        <pc:sldLayoutChg chg="del">
          <pc:chgData name="Satterla, John" userId="1803870d-eb77-4cce-8b0e-637fe5001cee" providerId="ADAL" clId="{2CC2707D-B7B6-4EF5-8DEE-B1D827B2836D}" dt="2018-10-03T04:45:49.226" v="1343" actId="2696"/>
          <pc:sldLayoutMkLst>
            <pc:docMk/>
            <pc:sldMasterMk cId="2340303797" sldId="2147483672"/>
            <pc:sldLayoutMk cId="227589552" sldId="2147483682"/>
          </pc:sldLayoutMkLst>
        </pc:sldLayoutChg>
        <pc:sldLayoutChg chg="del">
          <pc:chgData name="Satterla, John" userId="1803870d-eb77-4cce-8b0e-637fe5001cee" providerId="ADAL" clId="{2CC2707D-B7B6-4EF5-8DEE-B1D827B2836D}" dt="2018-10-03T04:45:49.226" v="1344" actId="2696"/>
          <pc:sldLayoutMkLst>
            <pc:docMk/>
            <pc:sldMasterMk cId="2340303797" sldId="2147483672"/>
            <pc:sldLayoutMk cId="3681149116" sldId="2147483683"/>
          </pc:sldLayoutMkLst>
        </pc:sldLayoutChg>
      </pc:sldMasterChg>
    </pc:docChg>
  </pc:docChgLst>
  <pc:docChgLst>
    <pc:chgData name="Jensen, Christian" userId="S::christian.jensen@ttu.edu::8f324f46-39b5-40d2-9513-badac5ebdd88" providerId="AD" clId="Web-{4B95B44B-F9C1-9FF8-9ECD-3749BCB9F4ED}"/>
    <pc:docChg chg="modSld sldOrd">
      <pc:chgData name="Jensen, Christian" userId="S::christian.jensen@ttu.edu::8f324f46-39b5-40d2-9513-badac5ebdd88" providerId="AD" clId="Web-{4B95B44B-F9C1-9FF8-9ECD-3749BCB9F4ED}" dt="2018-10-03T00:44:35.912" v="144" actId="20577"/>
      <pc:docMkLst>
        <pc:docMk/>
      </pc:docMkLst>
      <pc:sldChg chg="addSp delSp modSp">
        <pc:chgData name="Jensen, Christian" userId="S::christian.jensen@ttu.edu::8f324f46-39b5-40d2-9513-badac5ebdd88" providerId="AD" clId="Web-{4B95B44B-F9C1-9FF8-9ECD-3749BCB9F4ED}" dt="2018-10-03T00:40:40.756" v="12"/>
        <pc:sldMkLst>
          <pc:docMk/>
          <pc:sldMk cId="2336975318" sldId="267"/>
        </pc:sldMkLst>
        <pc:spChg chg="del mod">
          <ac:chgData name="Jensen, Christian" userId="S::christian.jensen@ttu.edu::8f324f46-39b5-40d2-9513-badac5ebdd88" providerId="AD" clId="Web-{4B95B44B-F9C1-9FF8-9ECD-3749BCB9F4ED}" dt="2018-10-03T00:40:33.069" v="10"/>
          <ac:spMkLst>
            <pc:docMk/>
            <pc:sldMk cId="2336975318" sldId="267"/>
            <ac:spMk id="2" creationId="{C66DF805-7796-4BC7-A155-2A7659470741}"/>
          </ac:spMkLst>
        </pc:spChg>
        <pc:spChg chg="add del mod">
          <ac:chgData name="Jensen, Christian" userId="S::christian.jensen@ttu.edu::8f324f46-39b5-40d2-9513-badac5ebdd88" providerId="AD" clId="Web-{4B95B44B-F9C1-9FF8-9ECD-3749BCB9F4ED}" dt="2018-10-03T00:40:40.756" v="12"/>
          <ac:spMkLst>
            <pc:docMk/>
            <pc:sldMk cId="2336975318" sldId="267"/>
            <ac:spMk id="8" creationId="{5B8FCEC8-ECE0-441B-9A27-29DCEC0B5E66}"/>
          </ac:spMkLst>
        </pc:spChg>
        <pc:picChg chg="del">
          <ac:chgData name="Jensen, Christian" userId="S::christian.jensen@ttu.edu::8f324f46-39b5-40d2-9513-badac5ebdd88" providerId="AD" clId="Web-{4B95B44B-F9C1-9FF8-9ECD-3749BCB9F4ED}" dt="2018-10-03T00:40:01.350" v="0"/>
          <ac:picMkLst>
            <pc:docMk/>
            <pc:sldMk cId="2336975318" sldId="267"/>
            <ac:picMk id="4" creationId="{C5ACC231-7E22-442A-A2BC-9292C61F9103}"/>
          </ac:picMkLst>
        </pc:picChg>
        <pc:picChg chg="add mod">
          <ac:chgData name="Jensen, Christian" userId="S::christian.jensen@ttu.edu::8f324f46-39b5-40d2-9513-badac5ebdd88" providerId="AD" clId="Web-{4B95B44B-F9C1-9FF8-9ECD-3749BCB9F4ED}" dt="2018-10-03T00:40:36.444" v="11" actId="1076"/>
          <ac:picMkLst>
            <pc:docMk/>
            <pc:sldMk cId="2336975318" sldId="267"/>
            <ac:picMk id="5" creationId="{A84763D7-3839-41DF-970C-6880ABD1904D}"/>
          </ac:picMkLst>
        </pc:picChg>
      </pc:sldChg>
      <pc:sldChg chg="modSp ord">
        <pc:chgData name="Jensen, Christian" userId="S::christian.jensen@ttu.edu::8f324f46-39b5-40d2-9513-badac5ebdd88" providerId="AD" clId="Web-{4B95B44B-F9C1-9FF8-9ECD-3749BCB9F4ED}" dt="2018-10-03T00:43:28.396" v="14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4B95B44B-F9C1-9FF8-9ECD-3749BCB9F4ED}" dt="2018-10-03T00:43:28.396" v="142" actId="20577"/>
          <ac:spMkLst>
            <pc:docMk/>
            <pc:sldMk cId="3825993096" sldId="268"/>
            <ac:spMk id="3" creationId="{CD4F456A-F4C5-43FB-95CA-05199F6C36C6}"/>
          </ac:spMkLst>
        </pc:spChg>
      </pc:sldChg>
    </pc:docChg>
  </pc:docChgLst>
  <pc:docChgLst>
    <pc:chgData name="McClung, Zarka" userId="S::zarka.mcclung@ttu.edu::a7256411-3527-4684-8d99-fca6f9fffdc8" providerId="AD" clId="Web-{1989B63A-3E4C-D3CF-2775-A6D2D6BB5117}"/>
    <pc:docChg chg="addSld modSld sldOrd">
      <pc:chgData name="McClung, Zarka" userId="S::zarka.mcclung@ttu.edu::a7256411-3527-4684-8d99-fca6f9fffdc8" providerId="AD" clId="Web-{1989B63A-3E4C-D3CF-2775-A6D2D6BB5117}" dt="2018-09-23T23:37:55.142" v="111" actId="14100"/>
      <pc:docMkLst>
        <pc:docMk/>
      </pc:docMkLst>
      <pc:sldChg chg="modSp add ord">
        <pc:chgData name="McClung, Zarka" userId="S::zarka.mcclung@ttu.edu::a7256411-3527-4684-8d99-fca6f9fffdc8" providerId="AD" clId="Web-{1989B63A-3E4C-D3CF-2775-A6D2D6BB5117}" dt="2018-09-23T23:31:42.683" v="12" actId="20577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1989B63A-3E4C-D3CF-2775-A6D2D6BB5117}" dt="2018-09-23T23:31:42.683" v="12" actId="20577"/>
          <ac:spMkLst>
            <pc:docMk/>
            <pc:sldMk cId="1837949018" sldId="258"/>
            <ac:spMk id="2" creationId="{BF705F9A-1F02-4F74-88F9-0D78886B4EC1}"/>
          </ac:spMkLst>
        </pc:spChg>
      </pc:sldChg>
    </pc:docChg>
  </pc:docChgLst>
  <pc:docChgLst>
    <pc:chgData name="McClung, Zarka" userId="S::zarka.mcclung@ttu.edu::a7256411-3527-4684-8d99-fca6f9fffdc8" providerId="AD" clId="Web-{CBD0110F-0ADE-44F7-3EF8-D1AE84008279}"/>
    <pc:docChg chg="modSld">
      <pc:chgData name="McClung, Zarka" userId="S::zarka.mcclung@ttu.edu::a7256411-3527-4684-8d99-fca6f9fffdc8" providerId="AD" clId="Web-{CBD0110F-0ADE-44F7-3EF8-D1AE84008279}" dt="2018-10-03T02:30:22.833" v="42" actId="20577"/>
      <pc:docMkLst>
        <pc:docMk/>
      </pc:docMkLst>
      <pc:sldChg chg="delSp">
        <pc:chgData name="McClung, Zarka" userId="S::zarka.mcclung@ttu.edu::a7256411-3527-4684-8d99-fca6f9fffdc8" providerId="AD" clId="Web-{CBD0110F-0ADE-44F7-3EF8-D1AE84008279}" dt="2018-10-03T02:28:36.817" v="20"/>
        <pc:sldMkLst>
          <pc:docMk/>
          <pc:sldMk cId="2649181625" sldId="273"/>
        </pc:sldMkLst>
        <pc:spChg chg="del">
          <ac:chgData name="McClung, Zarka" userId="S::zarka.mcclung@ttu.edu::a7256411-3527-4684-8d99-fca6f9fffdc8" providerId="AD" clId="Web-{CBD0110F-0ADE-44F7-3EF8-D1AE84008279}" dt="2018-10-03T02:28:36.817" v="20"/>
          <ac:spMkLst>
            <pc:docMk/>
            <pc:sldMk cId="2649181625" sldId="273"/>
            <ac:spMk id="9" creationId="{F3592F66-2443-49F4-9CDB-C93759BCF4F7}"/>
          </ac:spMkLst>
        </pc:spChg>
      </pc:sldChg>
      <pc:sldChg chg="modSp">
        <pc:chgData name="McClung, Zarka" userId="S::zarka.mcclung@ttu.edu::a7256411-3527-4684-8d99-fca6f9fffdc8" providerId="AD" clId="Web-{CBD0110F-0ADE-44F7-3EF8-D1AE84008279}" dt="2018-10-03T02:30:22.833" v="41" actId="20577"/>
        <pc:sldMkLst>
          <pc:docMk/>
          <pc:sldMk cId="2051374978" sldId="274"/>
        </pc:sldMkLst>
        <pc:spChg chg="mod">
          <ac:chgData name="McClung, Zarka" userId="S::zarka.mcclung@ttu.edu::a7256411-3527-4684-8d99-fca6f9fffdc8" providerId="AD" clId="Web-{CBD0110F-0ADE-44F7-3EF8-D1AE84008279}" dt="2018-10-03T02:30:22.833" v="41" actId="20577"/>
          <ac:spMkLst>
            <pc:docMk/>
            <pc:sldMk cId="2051374978" sldId="274"/>
            <ac:spMk id="3" creationId="{3ACC1A70-FE64-4C9C-A5E1-27D8EE8679E8}"/>
          </ac:spMkLst>
        </pc:spChg>
      </pc:sldChg>
      <pc:sldChg chg="modSp">
        <pc:chgData name="McClung, Zarka" userId="S::zarka.mcclung@ttu.edu::a7256411-3527-4684-8d99-fca6f9fffdc8" providerId="AD" clId="Web-{CBD0110F-0ADE-44F7-3EF8-D1AE84008279}" dt="2018-10-03T02:28:27.785" v="18" actId="20577"/>
        <pc:sldMkLst>
          <pc:docMk/>
          <pc:sldMk cId="1236547520" sldId="291"/>
        </pc:sldMkLst>
        <pc:spChg chg="mod">
          <ac:chgData name="McClung, Zarka" userId="S::zarka.mcclung@ttu.edu::a7256411-3527-4684-8d99-fca6f9fffdc8" providerId="AD" clId="Web-{CBD0110F-0ADE-44F7-3EF8-D1AE84008279}" dt="2018-10-03T02:28:27.785" v="18" actId="20577"/>
          <ac:spMkLst>
            <pc:docMk/>
            <pc:sldMk cId="1236547520" sldId="291"/>
            <ac:spMk id="3" creationId="{A9CD4B64-9836-4A68-9FBD-D9D295AD64C0}"/>
          </ac:spMkLst>
        </pc:spChg>
      </pc:sldChg>
      <pc:sldChg chg="modSp">
        <pc:chgData name="McClung, Zarka" userId="S::zarka.mcclung@ttu.edu::a7256411-3527-4684-8d99-fca6f9fffdc8" providerId="AD" clId="Web-{CBD0110F-0ADE-44F7-3EF8-D1AE84008279}" dt="2018-10-03T02:29:07.692" v="23" actId="20577"/>
        <pc:sldMkLst>
          <pc:docMk/>
          <pc:sldMk cId="3955129704" sldId="295"/>
        </pc:sldMkLst>
        <pc:spChg chg="mod">
          <ac:chgData name="McClung, Zarka" userId="S::zarka.mcclung@ttu.edu::a7256411-3527-4684-8d99-fca6f9fffdc8" providerId="AD" clId="Web-{CBD0110F-0ADE-44F7-3EF8-D1AE84008279}" dt="2018-10-03T02:29:07.692" v="23" actId="20577"/>
          <ac:spMkLst>
            <pc:docMk/>
            <pc:sldMk cId="3955129704" sldId="295"/>
            <ac:spMk id="3" creationId="{D1D5B91D-B0EC-44D4-9AEE-B80B2F209FAE}"/>
          </ac:spMkLst>
        </pc:spChg>
      </pc:sldChg>
    </pc:docChg>
  </pc:docChgLst>
  <pc:docChgLst>
    <pc:chgData name="Satterla, John" userId="1803870d-eb77-4cce-8b0e-637fe5001cee" providerId="ADAL" clId="{0F6DE888-A8F1-4635-9EFF-DB6BF1F2DC33}"/>
    <pc:docChg chg="undo custSel mod addSld delSld modSld">
      <pc:chgData name="Satterla, John" userId="1803870d-eb77-4cce-8b0e-637fe5001cee" providerId="ADAL" clId="{0F6DE888-A8F1-4635-9EFF-DB6BF1F2DC33}" dt="2018-10-03T05:30:29.121" v="1189" actId="20577"/>
      <pc:docMkLst>
        <pc:docMk/>
      </pc:docMkLst>
      <pc:sldChg chg="modSp">
        <pc:chgData name="Satterla, John" userId="1803870d-eb77-4cce-8b0e-637fe5001cee" providerId="ADAL" clId="{0F6DE888-A8F1-4635-9EFF-DB6BF1F2DC33}" dt="2018-10-03T05:30:29.121" v="1189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0F6DE888-A8F1-4635-9EFF-DB6BF1F2DC33}" dt="2018-10-03T05:30:29.121" v="1189" actId="20577"/>
          <ac:spMkLst>
            <pc:docMk/>
            <pc:sldMk cId="1196366798" sldId="269"/>
            <ac:spMk id="3" creationId="{9D9827F8-8558-4AD0-BF15-E0BF1D8B504E}"/>
          </ac:spMkLst>
        </pc:spChg>
      </pc:sldChg>
      <pc:sldChg chg="modSp">
        <pc:chgData name="Satterla, John" userId="1803870d-eb77-4cce-8b0e-637fe5001cee" providerId="ADAL" clId="{0F6DE888-A8F1-4635-9EFF-DB6BF1F2DC33}" dt="2018-10-03T05:30:08.652" v="1182" actId="14100"/>
        <pc:sldMkLst>
          <pc:docMk/>
          <pc:sldMk cId="21044488" sldId="270"/>
        </pc:sldMkLst>
        <pc:spChg chg="mod">
          <ac:chgData name="Satterla, John" userId="1803870d-eb77-4cce-8b0e-637fe5001cee" providerId="ADAL" clId="{0F6DE888-A8F1-4635-9EFF-DB6BF1F2DC33}" dt="2018-10-03T05:30:08.652" v="1182" actId="14100"/>
          <ac:spMkLst>
            <pc:docMk/>
            <pc:sldMk cId="21044488" sldId="270"/>
            <ac:spMk id="9" creationId="{7631A31F-DB65-49D1-B407-297AEAA68878}"/>
          </ac:spMkLst>
        </pc:spChg>
      </pc:sldChg>
      <pc:sldChg chg="modSp">
        <pc:chgData name="Satterla, John" userId="1803870d-eb77-4cce-8b0e-637fe5001cee" providerId="ADAL" clId="{0F6DE888-A8F1-4635-9EFF-DB6BF1F2DC33}" dt="2018-10-03T05:28:11.424" v="1170" actId="255"/>
        <pc:sldMkLst>
          <pc:docMk/>
          <pc:sldMk cId="1220938954" sldId="275"/>
        </pc:sldMkLst>
        <pc:spChg chg="mod">
          <ac:chgData name="Satterla, John" userId="1803870d-eb77-4cce-8b0e-637fe5001cee" providerId="ADAL" clId="{0F6DE888-A8F1-4635-9EFF-DB6BF1F2DC33}" dt="2018-10-03T05:27:58.077" v="1167" actId="404"/>
          <ac:spMkLst>
            <pc:docMk/>
            <pc:sldMk cId="1220938954" sldId="275"/>
            <ac:spMk id="6" creationId="{7A5FF517-5D4B-4759-8BBF-CEB1DC25079A}"/>
          </ac:spMkLst>
        </pc:spChg>
        <pc:spChg chg="mod">
          <ac:chgData name="Satterla, John" userId="1803870d-eb77-4cce-8b0e-637fe5001cee" providerId="ADAL" clId="{0F6DE888-A8F1-4635-9EFF-DB6BF1F2DC33}" dt="2018-10-03T05:28:05.106" v="1169" actId="404"/>
          <ac:spMkLst>
            <pc:docMk/>
            <pc:sldMk cId="1220938954" sldId="275"/>
            <ac:spMk id="10" creationId="{69C38BC7-74FD-443F-8506-B28899AF1DBA}"/>
          </ac:spMkLst>
        </pc:spChg>
        <pc:spChg chg="mod">
          <ac:chgData name="Satterla, John" userId="1803870d-eb77-4cce-8b0e-637fe5001cee" providerId="ADAL" clId="{0F6DE888-A8F1-4635-9EFF-DB6BF1F2DC33}" dt="2018-10-03T05:28:11.424" v="1170" actId="255"/>
          <ac:spMkLst>
            <pc:docMk/>
            <pc:sldMk cId="1220938954" sldId="275"/>
            <ac:spMk id="16" creationId="{9E564369-2841-4F21-9403-47D94E251A13}"/>
          </ac:spMkLst>
        </pc:spChg>
      </pc:sldChg>
      <pc:sldChg chg="addSp modSp">
        <pc:chgData name="Satterla, John" userId="1803870d-eb77-4cce-8b0e-637fe5001cee" providerId="ADAL" clId="{0F6DE888-A8F1-4635-9EFF-DB6BF1F2DC33}" dt="2018-10-03T05:16:24.430" v="1082" actId="14100"/>
        <pc:sldMkLst>
          <pc:docMk/>
          <pc:sldMk cId="2504347316" sldId="279"/>
        </pc:sldMkLst>
        <pc:picChg chg="add mod modCrop">
          <ac:chgData name="Satterla, John" userId="1803870d-eb77-4cce-8b0e-637fe5001cee" providerId="ADAL" clId="{0F6DE888-A8F1-4635-9EFF-DB6BF1F2DC33}" dt="2018-10-03T05:16:24.430" v="1082" actId="14100"/>
          <ac:picMkLst>
            <pc:docMk/>
            <pc:sldMk cId="2504347316" sldId="279"/>
            <ac:picMk id="3" creationId="{1F6EF217-88ED-4996-A1B3-0F3A15F72512}"/>
          </ac:picMkLst>
        </pc:picChg>
      </pc:sldChg>
      <pc:sldChg chg="addSp delSp modSp mod setBg">
        <pc:chgData name="Satterla, John" userId="1803870d-eb77-4cce-8b0e-637fe5001cee" providerId="ADAL" clId="{0F6DE888-A8F1-4635-9EFF-DB6BF1F2DC33}" dt="2018-10-03T05:18:45.995" v="1090" actId="26606"/>
        <pc:sldMkLst>
          <pc:docMk/>
          <pc:sldMk cId="1836414708" sldId="280"/>
        </pc:sldMkLst>
        <pc:spChg chg="mo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2" creationId="{9E6EE5CF-A4D0-42A8-8B43-99DF075F4890}"/>
          </ac:spMkLst>
        </pc:spChg>
        <pc:spChg chg="mod or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4" creationId="{FE6F4172-37F4-414C-A0CF-8CFA8E993A40}"/>
          </ac:spMkLst>
        </pc:spChg>
        <pc:spChg chg="add del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9" creationId="{AB45A142-4255-493C-8284-5D566C121B10}"/>
          </ac:spMkLst>
        </pc:spChg>
        <pc:picChg chg="add mod">
          <ac:chgData name="Satterla, John" userId="1803870d-eb77-4cce-8b0e-637fe5001cee" providerId="ADAL" clId="{0F6DE888-A8F1-4635-9EFF-DB6BF1F2DC33}" dt="2018-10-03T05:18:45.995" v="1090" actId="26606"/>
          <ac:picMkLst>
            <pc:docMk/>
            <pc:sldMk cId="1836414708" sldId="280"/>
            <ac:picMk id="3" creationId="{6E2EDC9A-B878-495B-9733-BB5FBD288928}"/>
          </ac:picMkLst>
        </pc:picChg>
        <pc:cxnChg chg="add del">
          <ac:chgData name="Satterla, John" userId="1803870d-eb77-4cce-8b0e-637fe5001cee" providerId="ADAL" clId="{0F6DE888-A8F1-4635-9EFF-DB6BF1F2DC33}" dt="2018-10-03T05:18:45.995" v="1090" actId="26606"/>
          <ac:cxnSpMkLst>
            <pc:docMk/>
            <pc:sldMk cId="1836414708" sldId="280"/>
            <ac:cxnSpMk id="11" creationId="{38FB9660-F42F-4313-BBC4-47C007FE484C}"/>
          </ac:cxnSpMkLst>
        </pc:cxnChg>
      </pc:sldChg>
      <pc:sldChg chg="addSp modSp">
        <pc:chgData name="Satterla, John" userId="1803870d-eb77-4cce-8b0e-637fe5001cee" providerId="ADAL" clId="{0F6DE888-A8F1-4635-9EFF-DB6BF1F2DC33}" dt="2018-10-03T05:17:15.745" v="1086" actId="14100"/>
        <pc:sldMkLst>
          <pc:docMk/>
          <pc:sldMk cId="656187332" sldId="281"/>
        </pc:sldMkLst>
        <pc:picChg chg="add mod modCrop">
          <ac:chgData name="Satterla, John" userId="1803870d-eb77-4cce-8b0e-637fe5001cee" providerId="ADAL" clId="{0F6DE888-A8F1-4635-9EFF-DB6BF1F2DC33}" dt="2018-10-03T05:17:15.745" v="1086" actId="14100"/>
          <ac:picMkLst>
            <pc:docMk/>
            <pc:sldMk cId="656187332" sldId="281"/>
            <ac:picMk id="3" creationId="{884DE75A-D940-4A2E-8B4D-7D6A67FD79F3}"/>
          </ac:picMkLst>
        </pc:picChg>
      </pc:sldChg>
      <pc:sldChg chg="addSp modSp">
        <pc:chgData name="Satterla, John" userId="1803870d-eb77-4cce-8b0e-637fe5001cee" providerId="ADAL" clId="{0F6DE888-A8F1-4635-9EFF-DB6BF1F2DC33}" dt="2018-10-03T05:20:41.106" v="1092" actId="1076"/>
        <pc:sldMkLst>
          <pc:docMk/>
          <pc:sldMk cId="2349676374" sldId="282"/>
        </pc:sldMkLst>
        <pc:picChg chg="add mod">
          <ac:chgData name="Satterla, John" userId="1803870d-eb77-4cce-8b0e-637fe5001cee" providerId="ADAL" clId="{0F6DE888-A8F1-4635-9EFF-DB6BF1F2DC33}" dt="2018-10-03T05:20:41.106" v="1092" actId="1076"/>
          <ac:picMkLst>
            <pc:docMk/>
            <pc:sldMk cId="2349676374" sldId="282"/>
            <ac:picMk id="3" creationId="{47F35AF0-29E4-49CE-BC09-FA5FEAD7054D}"/>
          </ac:picMkLst>
        </pc:picChg>
      </pc:sldChg>
      <pc:sldChg chg="addSp delSp modSp add del delAnim modAnim">
        <pc:chgData name="Satterla, John" userId="1803870d-eb77-4cce-8b0e-637fe5001cee" providerId="ADAL" clId="{0F6DE888-A8F1-4635-9EFF-DB6BF1F2DC33}" dt="2018-10-02T23:37:43.678" v="135" actId="1076"/>
        <pc:sldMkLst>
          <pc:docMk/>
          <pc:sldMk cId="1394990231" sldId="288"/>
        </pc:sldMkLst>
        <pc:spChg chg="del">
          <ac:chgData name="Satterla, John" userId="1803870d-eb77-4cce-8b0e-637fe5001cee" providerId="ADAL" clId="{0F6DE888-A8F1-4635-9EFF-DB6BF1F2DC33}" dt="2018-10-02T23:30:03.669" v="18" actId="478"/>
          <ac:spMkLst>
            <pc:docMk/>
            <pc:sldMk cId="1394990231" sldId="288"/>
            <ac:spMk id="18" creationId="{657F7B76-BC5A-4D6E-B534-CEAFA470FB55}"/>
          </ac:spMkLst>
        </pc:spChg>
        <pc:spChg chg="mod">
          <ac:chgData name="Satterla, John" userId="1803870d-eb77-4cce-8b0e-637fe5001cee" providerId="ADAL" clId="{0F6DE888-A8F1-4635-9EFF-DB6BF1F2DC33}" dt="2018-10-02T23:30:37.321" v="26" actId="1076"/>
          <ac:spMkLst>
            <pc:docMk/>
            <pc:sldMk cId="1394990231" sldId="288"/>
            <ac:spMk id="91" creationId="{E38B2CFE-0B79-40E4-B1F6-E178F39FC265}"/>
          </ac:spMkLst>
        </pc:spChg>
        <pc:spChg chg="add del mod topLvl">
          <ac:chgData name="Satterla, John" userId="1803870d-eb77-4cce-8b0e-637fe5001cee" providerId="ADAL" clId="{0F6DE888-A8F1-4635-9EFF-DB6BF1F2DC33}" dt="2018-10-02T23:34:15.690" v="62" actId="164"/>
          <ac:spMkLst>
            <pc:docMk/>
            <pc:sldMk cId="1394990231" sldId="288"/>
            <ac:spMk id="106" creationId="{2978ADA0-9EAF-4B45-B1D1-53AD69F13F64}"/>
          </ac:spMkLst>
        </pc:spChg>
        <pc:spChg chg="mod">
          <ac:chgData name="Satterla, John" userId="1803870d-eb77-4cce-8b0e-637fe5001cee" providerId="ADAL" clId="{0F6DE888-A8F1-4635-9EFF-DB6BF1F2DC33}" dt="2018-10-02T23:30:37.321" v="26" actId="1076"/>
          <ac:spMkLst>
            <pc:docMk/>
            <pc:sldMk cId="1394990231" sldId="288"/>
            <ac:spMk id="113" creationId="{652A4E29-E6F2-4AC1-9B0A-51B736FFE44E}"/>
          </ac:spMkLst>
        </pc:spChg>
        <pc:spChg chg="mod">
          <ac:chgData name="Satterla, John" userId="1803870d-eb77-4cce-8b0e-637fe5001cee" providerId="ADAL" clId="{0F6DE888-A8F1-4635-9EFF-DB6BF1F2DC33}" dt="2018-10-02T23:32:04.375" v="49" actId="1076"/>
          <ac:spMkLst>
            <pc:docMk/>
            <pc:sldMk cId="1394990231" sldId="288"/>
            <ac:spMk id="127" creationId="{7C03015D-BBBC-4296-BE64-BD4832E181D4}"/>
          </ac:spMkLst>
        </pc:spChg>
        <pc:spChg chg="mod">
          <ac:chgData name="Satterla, John" userId="1803870d-eb77-4cce-8b0e-637fe5001cee" providerId="ADAL" clId="{0F6DE888-A8F1-4635-9EFF-DB6BF1F2DC33}" dt="2018-10-02T23:32:04.375" v="49" actId="1076"/>
          <ac:spMkLst>
            <pc:docMk/>
            <pc:sldMk cId="1394990231" sldId="288"/>
            <ac:spMk id="134" creationId="{787234D3-3C6C-497D-9F2C-8139D0B12498}"/>
          </ac:spMkLst>
        </pc:spChg>
        <pc:spChg chg="mod">
          <ac:chgData name="Satterla, John" userId="1803870d-eb77-4cce-8b0e-637fe5001cee" providerId="ADAL" clId="{0F6DE888-A8F1-4635-9EFF-DB6BF1F2DC33}" dt="2018-10-02T23:31:45.420" v="46" actId="1076"/>
          <ac:spMkLst>
            <pc:docMk/>
            <pc:sldMk cId="1394990231" sldId="288"/>
            <ac:spMk id="135" creationId="{28226C1E-D551-43F6-97EC-0E1CBC274B37}"/>
          </ac:spMkLst>
        </pc:spChg>
        <pc:spChg chg="mod">
          <ac:chgData name="Satterla, John" userId="1803870d-eb77-4cce-8b0e-637fe5001cee" providerId="ADAL" clId="{0F6DE888-A8F1-4635-9EFF-DB6BF1F2DC33}" dt="2018-10-02T23:31:36.412" v="43" actId="1076"/>
          <ac:spMkLst>
            <pc:docMk/>
            <pc:sldMk cId="1394990231" sldId="288"/>
            <ac:spMk id="137" creationId="{4E4887FA-0E53-4479-94B8-33BC78411245}"/>
          </ac:spMkLst>
        </pc:spChg>
        <pc:spChg chg="mod">
          <ac:chgData name="Satterla, John" userId="1803870d-eb77-4cce-8b0e-637fe5001cee" providerId="ADAL" clId="{0F6DE888-A8F1-4635-9EFF-DB6BF1F2DC33}" dt="2018-10-02T23:35:49.017" v="87" actId="208"/>
          <ac:spMkLst>
            <pc:docMk/>
            <pc:sldMk cId="1394990231" sldId="288"/>
            <ac:spMk id="144" creationId="{A976EE01-4466-4805-8F9E-578B1F95D072}"/>
          </ac:spMkLst>
        </pc:spChg>
        <pc:spChg chg="mod">
          <ac:chgData name="Satterla, John" userId="1803870d-eb77-4cce-8b0e-637fe5001cee" providerId="ADAL" clId="{0F6DE888-A8F1-4635-9EFF-DB6BF1F2DC33}" dt="2018-10-02T23:35:49.017" v="87" actId="208"/>
          <ac:spMkLst>
            <pc:docMk/>
            <pc:sldMk cId="1394990231" sldId="288"/>
            <ac:spMk id="149" creationId="{AAB16A37-54A0-4AAE-939E-0D7D7CAC9888}"/>
          </ac:spMkLst>
        </pc:spChg>
        <pc:spChg chg="mod">
          <ac:chgData name="Satterla, John" userId="1803870d-eb77-4cce-8b0e-637fe5001cee" providerId="ADAL" clId="{0F6DE888-A8F1-4635-9EFF-DB6BF1F2DC33}" dt="2018-10-02T23:35:49.017" v="87" actId="208"/>
          <ac:spMkLst>
            <pc:docMk/>
            <pc:sldMk cId="1394990231" sldId="288"/>
            <ac:spMk id="151" creationId="{91A243AE-F498-4B81-A5CA-A610402BD5BB}"/>
          </ac:spMkLst>
        </pc:spChg>
        <pc:spChg chg="del mod topLvl">
          <ac:chgData name="Satterla, John" userId="1803870d-eb77-4cce-8b0e-637fe5001cee" providerId="ADAL" clId="{0F6DE888-A8F1-4635-9EFF-DB6BF1F2DC33}" dt="2018-10-02T23:37:25.521" v="131" actId="478"/>
          <ac:spMkLst>
            <pc:docMk/>
            <pc:sldMk cId="1394990231" sldId="288"/>
            <ac:spMk id="196" creationId="{02A3A1E2-7CFF-4240-880B-8780435549B2}"/>
          </ac:spMkLst>
        </pc:spChg>
        <pc:spChg chg="mod">
          <ac:chgData name="Satterla, John" userId="1803870d-eb77-4cce-8b0e-637fe5001cee" providerId="ADAL" clId="{0F6DE888-A8F1-4635-9EFF-DB6BF1F2DC33}" dt="2018-10-02T23:32:04.375" v="49" actId="1076"/>
          <ac:spMkLst>
            <pc:docMk/>
            <pc:sldMk cId="1394990231" sldId="288"/>
            <ac:spMk id="1025" creationId="{A4C33636-2D80-4207-AE66-B7B33EBA9E68}"/>
          </ac:spMkLst>
        </pc:spChg>
        <pc:spChg chg="mod">
          <ac:chgData name="Satterla, John" userId="1803870d-eb77-4cce-8b0e-637fe5001cee" providerId="ADAL" clId="{0F6DE888-A8F1-4635-9EFF-DB6BF1F2DC33}" dt="2018-10-02T23:31:20.219" v="39" actId="1076"/>
          <ac:spMkLst>
            <pc:docMk/>
            <pc:sldMk cId="1394990231" sldId="288"/>
            <ac:spMk id="1029" creationId="{CBD1F18C-A768-4286-A267-8DC1F53F52C4}"/>
          </ac:spMkLst>
        </pc:spChg>
        <pc:spChg chg="mod">
          <ac:chgData name="Satterla, John" userId="1803870d-eb77-4cce-8b0e-637fe5001cee" providerId="ADAL" clId="{0F6DE888-A8F1-4635-9EFF-DB6BF1F2DC33}" dt="2018-10-02T23:31:23.902" v="40" actId="1076"/>
          <ac:spMkLst>
            <pc:docMk/>
            <pc:sldMk cId="1394990231" sldId="288"/>
            <ac:spMk id="1031" creationId="{C6D3C973-FBD2-4F03-A07D-54ADBCC9EC54}"/>
          </ac:spMkLst>
        </pc:spChg>
        <pc:spChg chg="mod">
          <ac:chgData name="Satterla, John" userId="1803870d-eb77-4cce-8b0e-637fe5001cee" providerId="ADAL" clId="{0F6DE888-A8F1-4635-9EFF-DB6BF1F2DC33}" dt="2018-10-02T23:36:56.723" v="121" actId="1076"/>
          <ac:spMkLst>
            <pc:docMk/>
            <pc:sldMk cId="1394990231" sldId="288"/>
            <ac:spMk id="1033" creationId="{8FB1664B-0715-4D3C-B295-99584CF3E23F}"/>
          </ac:spMkLst>
        </pc:spChg>
        <pc:spChg chg="mod">
          <ac:chgData name="Satterla, John" userId="1803870d-eb77-4cce-8b0e-637fe5001cee" providerId="ADAL" clId="{0F6DE888-A8F1-4635-9EFF-DB6BF1F2DC33}" dt="2018-10-02T23:30:49.476" v="28" actId="1076"/>
          <ac:spMkLst>
            <pc:docMk/>
            <pc:sldMk cId="1394990231" sldId="288"/>
            <ac:spMk id="1034" creationId="{83B7B476-B2C7-46B4-A381-AA09EDB27FC5}"/>
          </ac:spMkLst>
        </pc:spChg>
        <pc:spChg chg="del">
          <ac:chgData name="Satterla, John" userId="1803870d-eb77-4cce-8b0e-637fe5001cee" providerId="ADAL" clId="{0F6DE888-A8F1-4635-9EFF-DB6BF1F2DC33}" dt="2018-10-02T23:31:15.149" v="38" actId="478"/>
          <ac:spMkLst>
            <pc:docMk/>
            <pc:sldMk cId="1394990231" sldId="288"/>
            <ac:spMk id="1035" creationId="{60D7889A-0CED-4B31-AE68-AED8B5B075BF}"/>
          </ac:spMkLst>
        </pc:spChg>
        <pc:grpChg chg="add mod">
          <ac:chgData name="Satterla, John" userId="1803870d-eb77-4cce-8b0e-637fe5001cee" providerId="ADAL" clId="{0F6DE888-A8F1-4635-9EFF-DB6BF1F2DC33}" dt="2018-10-02T23:34:18.698" v="63" actId="1076"/>
          <ac:grpSpMkLst>
            <pc:docMk/>
            <pc:sldMk cId="1394990231" sldId="288"/>
            <ac:grpSpMk id="6" creationId="{A926D2C8-DA21-4788-BA88-9B3E29A76540}"/>
          </ac:grpSpMkLst>
        </pc:grpChg>
        <pc:grpChg chg="del">
          <ac:chgData name="Satterla, John" userId="1803870d-eb77-4cce-8b0e-637fe5001cee" providerId="ADAL" clId="{0F6DE888-A8F1-4635-9EFF-DB6BF1F2DC33}" dt="2018-10-02T23:29:57.797" v="15" actId="478"/>
          <ac:grpSpMkLst>
            <pc:docMk/>
            <pc:sldMk cId="1394990231" sldId="288"/>
            <ac:grpSpMk id="22" creationId="{10E59DFE-B216-4E77-B688-437BDED0ED7D}"/>
          </ac:grpSpMkLst>
        </pc:grpChg>
        <pc:grpChg chg="del">
          <ac:chgData name="Satterla, John" userId="1803870d-eb77-4cce-8b0e-637fe5001cee" providerId="ADAL" clId="{0F6DE888-A8F1-4635-9EFF-DB6BF1F2DC33}" dt="2018-10-02T23:30:01.836" v="17" actId="478"/>
          <ac:grpSpMkLst>
            <pc:docMk/>
            <pc:sldMk cId="1394990231" sldId="288"/>
            <ac:grpSpMk id="31" creationId="{EB0B26C8-1D79-4E14-B0BE-075BC20CF5B1}"/>
          </ac:grpSpMkLst>
        </pc:grpChg>
        <pc:grpChg chg="del">
          <ac:chgData name="Satterla, John" userId="1803870d-eb77-4cce-8b0e-637fe5001cee" providerId="ADAL" clId="{0F6DE888-A8F1-4635-9EFF-DB6BF1F2DC33}" dt="2018-10-02T23:30:51.973" v="29" actId="478"/>
          <ac:grpSpMkLst>
            <pc:docMk/>
            <pc:sldMk cId="1394990231" sldId="288"/>
            <ac:grpSpMk id="34" creationId="{3A290025-C42A-4D35-B146-482FE26DEDE1}"/>
          </ac:grpSpMkLst>
        </pc:grpChg>
        <pc:grpChg chg="del">
          <ac:chgData name="Satterla, John" userId="1803870d-eb77-4cce-8b0e-637fe5001cee" providerId="ADAL" clId="{0F6DE888-A8F1-4635-9EFF-DB6BF1F2DC33}" dt="2018-10-02T23:31:03.341" v="32" actId="478"/>
          <ac:grpSpMkLst>
            <pc:docMk/>
            <pc:sldMk cId="1394990231" sldId="288"/>
            <ac:grpSpMk id="37" creationId="{5607A896-9EB2-4FE1-BFC1-73700353A653}"/>
          </ac:grpSpMkLst>
        </pc:grpChg>
        <pc:grpChg chg="del">
          <ac:chgData name="Satterla, John" userId="1803870d-eb77-4cce-8b0e-637fe5001cee" providerId="ADAL" clId="{0F6DE888-A8F1-4635-9EFF-DB6BF1F2DC33}" dt="2018-10-02T23:31:05.485" v="34" actId="478"/>
          <ac:grpSpMkLst>
            <pc:docMk/>
            <pc:sldMk cId="1394990231" sldId="288"/>
            <ac:grpSpMk id="40" creationId="{96F5285D-1B5F-4CC9-A338-6EF7A96AB8A7}"/>
          </ac:grpSpMkLst>
        </pc:grpChg>
        <pc:grpChg chg="del">
          <ac:chgData name="Satterla, John" userId="1803870d-eb77-4cce-8b0e-637fe5001cee" providerId="ADAL" clId="{0F6DE888-A8F1-4635-9EFF-DB6BF1F2DC33}" dt="2018-10-02T23:31:02.597" v="31" actId="478"/>
          <ac:grpSpMkLst>
            <pc:docMk/>
            <pc:sldMk cId="1394990231" sldId="288"/>
            <ac:grpSpMk id="43" creationId="{1782CC4B-7533-4100-84FB-FB7D64AB3CC4}"/>
          </ac:grpSpMkLst>
        </pc:grpChg>
        <pc:grpChg chg="del">
          <ac:chgData name="Satterla, John" userId="1803870d-eb77-4cce-8b0e-637fe5001cee" providerId="ADAL" clId="{0F6DE888-A8F1-4635-9EFF-DB6BF1F2DC33}" dt="2018-10-02T23:29:57.101" v="14" actId="478"/>
          <ac:grpSpMkLst>
            <pc:docMk/>
            <pc:sldMk cId="1394990231" sldId="288"/>
            <ac:grpSpMk id="50" creationId="{87CA6F4A-33D3-4A05-A188-98C39D244C29}"/>
          </ac:grpSpMkLst>
        </pc:grpChg>
        <pc:grpChg chg="del">
          <ac:chgData name="Satterla, John" userId="1803870d-eb77-4cce-8b0e-637fe5001cee" providerId="ADAL" clId="{0F6DE888-A8F1-4635-9EFF-DB6BF1F2DC33}" dt="2018-10-02T23:29:48.310" v="12" actId="478"/>
          <ac:grpSpMkLst>
            <pc:docMk/>
            <pc:sldMk cId="1394990231" sldId="288"/>
            <ac:grpSpMk id="62" creationId="{F9B7142F-90A5-45DB-A182-ACF80C105608}"/>
          </ac:grpSpMkLst>
        </pc:grpChg>
        <pc:grpChg chg="del">
          <ac:chgData name="Satterla, John" userId="1803870d-eb77-4cce-8b0e-637fe5001cee" providerId="ADAL" clId="{0F6DE888-A8F1-4635-9EFF-DB6BF1F2DC33}" dt="2018-10-02T23:31:04.789" v="33" actId="478"/>
          <ac:grpSpMkLst>
            <pc:docMk/>
            <pc:sldMk cId="1394990231" sldId="288"/>
            <ac:grpSpMk id="66" creationId="{6DE5D1F4-1028-4D1F-AC3C-F79C6BC3D92B}"/>
          </ac:grpSpMkLst>
        </pc:grpChg>
        <pc:grpChg chg="del">
          <ac:chgData name="Satterla, John" userId="1803870d-eb77-4cce-8b0e-637fe5001cee" providerId="ADAL" clId="{0F6DE888-A8F1-4635-9EFF-DB6BF1F2DC33}" dt="2018-10-02T23:30:01.238" v="16" actId="478"/>
          <ac:grpSpMkLst>
            <pc:docMk/>
            <pc:sldMk cId="1394990231" sldId="288"/>
            <ac:grpSpMk id="70" creationId="{20D7D1E5-E529-41CB-A450-9F9D52A22C55}"/>
          </ac:grpSpMkLst>
        </pc:grpChg>
        <pc:grpChg chg="del">
          <ac:chgData name="Satterla, John" userId="1803870d-eb77-4cce-8b0e-637fe5001cee" providerId="ADAL" clId="{0F6DE888-A8F1-4635-9EFF-DB6BF1F2DC33}" dt="2018-10-02T23:31:06.309" v="35" actId="478"/>
          <ac:grpSpMkLst>
            <pc:docMk/>
            <pc:sldMk cId="1394990231" sldId="288"/>
            <ac:grpSpMk id="74" creationId="{DE64F306-4AA9-440F-8FD9-93FE9B9D91A7}"/>
          </ac:grpSpMkLst>
        </pc:grpChg>
        <pc:grpChg chg="del">
          <ac:chgData name="Satterla, John" userId="1803870d-eb77-4cce-8b0e-637fe5001cee" providerId="ADAL" clId="{0F6DE888-A8F1-4635-9EFF-DB6BF1F2DC33}" dt="2018-10-02T23:31:01.765" v="30" actId="478"/>
          <ac:grpSpMkLst>
            <pc:docMk/>
            <pc:sldMk cId="1394990231" sldId="288"/>
            <ac:grpSpMk id="82" creationId="{3FFEAAD2-891B-4045-98AB-26E6E16B7F82}"/>
          </ac:grpSpMkLst>
        </pc:grpChg>
        <pc:grpChg chg="del">
          <ac:chgData name="Satterla, John" userId="1803870d-eb77-4cce-8b0e-637fe5001cee" providerId="ADAL" clId="{0F6DE888-A8F1-4635-9EFF-DB6BF1F2DC33}" dt="2018-10-02T23:29:45.353" v="10" actId="478"/>
          <ac:grpSpMkLst>
            <pc:docMk/>
            <pc:sldMk cId="1394990231" sldId="288"/>
            <ac:grpSpMk id="86" creationId="{CC2F1638-D49B-44BB-BA1D-B8D7BBC6FBBF}"/>
          </ac:grpSpMkLst>
        </pc:grpChg>
        <pc:grpChg chg="mod">
          <ac:chgData name="Satterla, John" userId="1803870d-eb77-4cce-8b0e-637fe5001cee" providerId="ADAL" clId="{0F6DE888-A8F1-4635-9EFF-DB6BF1F2DC33}" dt="2018-10-02T23:30:37.321" v="26" actId="1076"/>
          <ac:grpSpMkLst>
            <pc:docMk/>
            <pc:sldMk cId="1394990231" sldId="288"/>
            <ac:grpSpMk id="100" creationId="{3DE0FF47-B7AF-4C74-A762-4EA2ECFBC5A0}"/>
          </ac:grpSpMkLst>
        </pc:grpChg>
        <pc:grpChg chg="add del mod">
          <ac:chgData name="Satterla, John" userId="1803870d-eb77-4cce-8b0e-637fe5001cee" providerId="ADAL" clId="{0F6DE888-A8F1-4635-9EFF-DB6BF1F2DC33}" dt="2018-10-02T23:32:26.093" v="52" actId="165"/>
          <ac:grpSpMkLst>
            <pc:docMk/>
            <pc:sldMk cId="1394990231" sldId="288"/>
            <ac:grpSpMk id="104" creationId="{8C8C904B-12E8-4282-A48A-29886AFC882E}"/>
          </ac:grpSpMkLst>
        </pc:grpChg>
        <pc:grpChg chg="add mod">
          <ac:chgData name="Satterla, John" userId="1803870d-eb77-4cce-8b0e-637fe5001cee" providerId="ADAL" clId="{0F6DE888-A8F1-4635-9EFF-DB6BF1F2DC33}" dt="2018-10-02T23:34:26.089" v="65" actId="1076"/>
          <ac:grpSpMkLst>
            <pc:docMk/>
            <pc:sldMk cId="1394990231" sldId="288"/>
            <ac:grpSpMk id="109" creationId="{8A4D806F-64FB-424E-B0A8-31E907DA9CB8}"/>
          </ac:grpSpMkLst>
        </pc:grpChg>
        <pc:grpChg chg="add mod">
          <ac:chgData name="Satterla, John" userId="1803870d-eb77-4cce-8b0e-637fe5001cee" providerId="ADAL" clId="{0F6DE888-A8F1-4635-9EFF-DB6BF1F2DC33}" dt="2018-10-02T23:34:30.956" v="67" actId="1076"/>
          <ac:grpSpMkLst>
            <pc:docMk/>
            <pc:sldMk cId="1394990231" sldId="288"/>
            <ac:grpSpMk id="114" creationId="{99F392FE-E06C-4039-A2F5-9F055D921CD2}"/>
          </ac:grpSpMkLst>
        </pc:grpChg>
        <pc:grpChg chg="add mod">
          <ac:chgData name="Satterla, John" userId="1803870d-eb77-4cce-8b0e-637fe5001cee" providerId="ADAL" clId="{0F6DE888-A8F1-4635-9EFF-DB6BF1F2DC33}" dt="2018-10-02T23:34:36.461" v="69" actId="1076"/>
          <ac:grpSpMkLst>
            <pc:docMk/>
            <pc:sldMk cId="1394990231" sldId="288"/>
            <ac:grpSpMk id="117" creationId="{D07F84E2-549C-4898-8CD3-15F8EB4E3E52}"/>
          </ac:grpSpMkLst>
        </pc:grpChg>
        <pc:grpChg chg="add mod">
          <ac:chgData name="Satterla, John" userId="1803870d-eb77-4cce-8b0e-637fe5001cee" providerId="ADAL" clId="{0F6DE888-A8F1-4635-9EFF-DB6BF1F2DC33}" dt="2018-10-02T23:34:47.857" v="72" actId="1076"/>
          <ac:grpSpMkLst>
            <pc:docMk/>
            <pc:sldMk cId="1394990231" sldId="288"/>
            <ac:grpSpMk id="123" creationId="{13D69449-CBBE-4C1B-9CA5-298A1CBD427A}"/>
          </ac:grpSpMkLst>
        </pc:grpChg>
        <pc:grpChg chg="add mod">
          <ac:chgData name="Satterla, John" userId="1803870d-eb77-4cce-8b0e-637fe5001cee" providerId="ADAL" clId="{0F6DE888-A8F1-4635-9EFF-DB6BF1F2DC33}" dt="2018-10-02T23:34:55.986" v="75" actId="1076"/>
          <ac:grpSpMkLst>
            <pc:docMk/>
            <pc:sldMk cId="1394990231" sldId="288"/>
            <ac:grpSpMk id="128" creationId="{A1F4B662-9EC7-46D2-ABD2-C2F944D393B7}"/>
          </ac:grpSpMkLst>
        </pc:grpChg>
        <pc:grpChg chg="add mod">
          <ac:chgData name="Satterla, John" userId="1803870d-eb77-4cce-8b0e-637fe5001cee" providerId="ADAL" clId="{0F6DE888-A8F1-4635-9EFF-DB6BF1F2DC33}" dt="2018-10-02T23:35:04.131" v="77" actId="1076"/>
          <ac:grpSpMkLst>
            <pc:docMk/>
            <pc:sldMk cId="1394990231" sldId="288"/>
            <ac:grpSpMk id="131" creationId="{BA9D97B7-9B7D-49E7-8C58-C27028A11B3E}"/>
          </ac:grpSpMkLst>
        </pc:grpChg>
        <pc:grpChg chg="add mod">
          <ac:chgData name="Satterla, John" userId="1803870d-eb77-4cce-8b0e-637fe5001cee" providerId="ADAL" clId="{0F6DE888-A8F1-4635-9EFF-DB6BF1F2DC33}" dt="2018-10-02T23:35:18.511" v="80" actId="1076"/>
          <ac:grpSpMkLst>
            <pc:docMk/>
            <pc:sldMk cId="1394990231" sldId="288"/>
            <ac:grpSpMk id="136" creationId="{F5EBD729-DB24-4554-9B2C-41700F268B81}"/>
          </ac:grpSpMkLst>
        </pc:grpChg>
        <pc:grpChg chg="add mod">
          <ac:chgData name="Satterla, John" userId="1803870d-eb77-4cce-8b0e-637fe5001cee" providerId="ADAL" clId="{0F6DE888-A8F1-4635-9EFF-DB6BF1F2DC33}" dt="2018-10-02T23:35:34.956" v="86" actId="1076"/>
          <ac:grpSpMkLst>
            <pc:docMk/>
            <pc:sldMk cId="1394990231" sldId="288"/>
            <ac:grpSpMk id="143" creationId="{A3A82037-9E71-4C4A-823A-A533246A7496}"/>
          </ac:grpSpMkLst>
        </pc:grpChg>
        <pc:grpChg chg="del">
          <ac:chgData name="Satterla, John" userId="1803870d-eb77-4cce-8b0e-637fe5001cee" providerId="ADAL" clId="{0F6DE888-A8F1-4635-9EFF-DB6BF1F2DC33}" dt="2018-10-02T23:29:49.526" v="13" actId="478"/>
          <ac:grpSpMkLst>
            <pc:docMk/>
            <pc:sldMk cId="1394990231" sldId="288"/>
            <ac:grpSpMk id="145" creationId="{69F32868-12B3-447F-B744-A7165C657D27}"/>
          </ac:grpSpMkLst>
        </pc:grpChg>
        <pc:grpChg chg="add mod">
          <ac:chgData name="Satterla, John" userId="1803870d-eb77-4cce-8b0e-637fe5001cee" providerId="ADAL" clId="{0F6DE888-A8F1-4635-9EFF-DB6BF1F2DC33}" dt="2018-10-02T23:35:53.660" v="89" actId="1076"/>
          <ac:grpSpMkLst>
            <pc:docMk/>
            <pc:sldMk cId="1394990231" sldId="288"/>
            <ac:grpSpMk id="152" creationId="{0F6DA08A-2D23-4CD4-9D9A-C834F350C27B}"/>
          </ac:grpSpMkLst>
        </pc:grpChg>
        <pc:grpChg chg="add mod">
          <ac:chgData name="Satterla, John" userId="1803870d-eb77-4cce-8b0e-637fe5001cee" providerId="ADAL" clId="{0F6DE888-A8F1-4635-9EFF-DB6BF1F2DC33}" dt="2018-10-02T23:36:05.633" v="96" actId="1076"/>
          <ac:grpSpMkLst>
            <pc:docMk/>
            <pc:sldMk cId="1394990231" sldId="288"/>
            <ac:grpSpMk id="156" creationId="{8F54937E-28D6-4079-A31E-4D20EFED60E5}"/>
          </ac:grpSpMkLst>
        </pc:grpChg>
        <pc:grpChg chg="add mod">
          <ac:chgData name="Satterla, John" userId="1803870d-eb77-4cce-8b0e-637fe5001cee" providerId="ADAL" clId="{0F6DE888-A8F1-4635-9EFF-DB6BF1F2DC33}" dt="2018-10-02T23:36:09.024" v="98" actId="1076"/>
          <ac:grpSpMkLst>
            <pc:docMk/>
            <pc:sldMk cId="1394990231" sldId="288"/>
            <ac:grpSpMk id="160" creationId="{37EC382C-55C6-4250-9942-BC60641C51B5}"/>
          </ac:grpSpMkLst>
        </pc:grpChg>
        <pc:grpChg chg="add mod">
          <ac:chgData name="Satterla, John" userId="1803870d-eb77-4cce-8b0e-637fe5001cee" providerId="ADAL" clId="{0F6DE888-A8F1-4635-9EFF-DB6BF1F2DC33}" dt="2018-10-02T23:36:15.857" v="102" actId="1076"/>
          <ac:grpSpMkLst>
            <pc:docMk/>
            <pc:sldMk cId="1394990231" sldId="288"/>
            <ac:grpSpMk id="164" creationId="{BFC5E66E-4CA7-4D63-8FCA-EAB04AB822C6}"/>
          </ac:grpSpMkLst>
        </pc:grpChg>
        <pc:grpChg chg="add mod">
          <ac:chgData name="Satterla, John" userId="1803870d-eb77-4cce-8b0e-637fe5001cee" providerId="ADAL" clId="{0F6DE888-A8F1-4635-9EFF-DB6BF1F2DC33}" dt="2018-10-02T23:36:22.440" v="106" actId="1076"/>
          <ac:grpSpMkLst>
            <pc:docMk/>
            <pc:sldMk cId="1394990231" sldId="288"/>
            <ac:grpSpMk id="168" creationId="{67AF1631-C667-474F-A0B5-488F4D77B5AE}"/>
          </ac:grpSpMkLst>
        </pc:grpChg>
        <pc:grpChg chg="add mod">
          <ac:chgData name="Satterla, John" userId="1803870d-eb77-4cce-8b0e-637fe5001cee" providerId="ADAL" clId="{0F6DE888-A8F1-4635-9EFF-DB6BF1F2DC33}" dt="2018-10-02T23:36:25.683" v="108" actId="1076"/>
          <ac:grpSpMkLst>
            <pc:docMk/>
            <pc:sldMk cId="1394990231" sldId="288"/>
            <ac:grpSpMk id="172" creationId="{675FEB7C-2417-4421-A329-498F436CB49B}"/>
          </ac:grpSpMkLst>
        </pc:grpChg>
        <pc:grpChg chg="add mod">
          <ac:chgData name="Satterla, John" userId="1803870d-eb77-4cce-8b0e-637fe5001cee" providerId="ADAL" clId="{0F6DE888-A8F1-4635-9EFF-DB6BF1F2DC33}" dt="2018-10-02T23:36:35.963" v="114" actId="1076"/>
          <ac:grpSpMkLst>
            <pc:docMk/>
            <pc:sldMk cId="1394990231" sldId="288"/>
            <ac:grpSpMk id="176" creationId="{0AEA229F-55C1-4AAE-90AD-84EB657C68A1}"/>
          </ac:grpSpMkLst>
        </pc:grpChg>
        <pc:grpChg chg="add mod">
          <ac:chgData name="Satterla, John" userId="1803870d-eb77-4cce-8b0e-637fe5001cee" providerId="ADAL" clId="{0F6DE888-A8F1-4635-9EFF-DB6BF1F2DC33}" dt="2018-10-02T23:36:42.021" v="115"/>
          <ac:grpSpMkLst>
            <pc:docMk/>
            <pc:sldMk cId="1394990231" sldId="288"/>
            <ac:grpSpMk id="180" creationId="{AB6B99CB-1212-4FD3-96FD-7C37E8BEB30D}"/>
          </ac:grpSpMkLst>
        </pc:grpChg>
        <pc:grpChg chg="add mod">
          <ac:chgData name="Satterla, John" userId="1803870d-eb77-4cce-8b0e-637fe5001cee" providerId="ADAL" clId="{0F6DE888-A8F1-4635-9EFF-DB6BF1F2DC33}" dt="2018-10-02T23:36:49.406" v="117" actId="1076"/>
          <ac:grpSpMkLst>
            <pc:docMk/>
            <pc:sldMk cId="1394990231" sldId="288"/>
            <ac:grpSpMk id="184" creationId="{A73C7861-E391-472B-A4E0-8C42D78D7080}"/>
          </ac:grpSpMkLst>
        </pc:grpChg>
        <pc:grpChg chg="add mod">
          <ac:chgData name="Satterla, John" userId="1803870d-eb77-4cce-8b0e-637fe5001cee" providerId="ADAL" clId="{0F6DE888-A8F1-4635-9EFF-DB6BF1F2DC33}" dt="2018-10-02T23:36:59.337" v="122" actId="688"/>
          <ac:grpSpMkLst>
            <pc:docMk/>
            <pc:sldMk cId="1394990231" sldId="288"/>
            <ac:grpSpMk id="187" creationId="{FAD5C897-5027-4570-9EBA-B60FF4A0D0C7}"/>
          </ac:grpSpMkLst>
        </pc:grpChg>
        <pc:grpChg chg="add del mod">
          <ac:chgData name="Satterla, John" userId="1803870d-eb77-4cce-8b0e-637fe5001cee" providerId="ADAL" clId="{0F6DE888-A8F1-4635-9EFF-DB6BF1F2DC33}" dt="2018-10-02T23:37:24.482" v="130" actId="478"/>
          <ac:grpSpMkLst>
            <pc:docMk/>
            <pc:sldMk cId="1394990231" sldId="288"/>
            <ac:grpSpMk id="191" creationId="{7F3E8D39-70BD-4B97-8FCA-94992D3B1DB5}"/>
          </ac:grpSpMkLst>
        </pc:grpChg>
        <pc:grpChg chg="add del mod">
          <ac:chgData name="Satterla, John" userId="1803870d-eb77-4cce-8b0e-637fe5001cee" providerId="ADAL" clId="{0F6DE888-A8F1-4635-9EFF-DB6BF1F2DC33}" dt="2018-10-02T23:37:13.919" v="126" actId="165"/>
          <ac:grpSpMkLst>
            <pc:docMk/>
            <pc:sldMk cId="1394990231" sldId="288"/>
            <ac:grpSpMk id="195" creationId="{41534613-9D47-42EB-A7A6-F543F974AE51}"/>
          </ac:grpSpMkLst>
        </pc:grpChg>
        <pc:grpChg chg="add mod">
          <ac:chgData name="Satterla, John" userId="1803870d-eb77-4cce-8b0e-637fe5001cee" providerId="ADAL" clId="{0F6DE888-A8F1-4635-9EFF-DB6BF1F2DC33}" dt="2018-10-02T23:37:43.678" v="135" actId="1076"/>
          <ac:grpSpMkLst>
            <pc:docMk/>
            <pc:sldMk cId="1394990231" sldId="288"/>
            <ac:grpSpMk id="198" creationId="{D68252AD-4C4F-471E-98A2-7A287D7C21D2}"/>
          </ac:grpSpMkLst>
        </pc:grpChg>
        <pc:picChg chg="add mod">
          <ac:chgData name="Satterla, John" userId="1803870d-eb77-4cce-8b0e-637fe5001cee" providerId="ADAL" clId="{0F6DE888-A8F1-4635-9EFF-DB6BF1F2DC33}" dt="2018-10-02T23:34:15.690" v="62" actId="164"/>
          <ac:picMkLst>
            <pc:docMk/>
            <pc:sldMk cId="1394990231" sldId="288"/>
            <ac:picMk id="3" creationId="{FF5364DA-5FD5-4D01-AD6B-7085BA2E2C47}"/>
          </ac:picMkLst>
        </pc:picChg>
        <pc:picChg chg="mod">
          <ac:chgData name="Satterla, John" userId="1803870d-eb77-4cce-8b0e-637fe5001cee" providerId="ADAL" clId="{0F6DE888-A8F1-4635-9EFF-DB6BF1F2DC33}" dt="2018-10-02T23:37:21.837" v="129" actId="1076"/>
          <ac:picMkLst>
            <pc:docMk/>
            <pc:sldMk cId="1394990231" sldId="288"/>
            <ac:picMk id="94" creationId="{9F684A12-76AD-46B2-9980-4AAFE1974AFF}"/>
          </ac:picMkLst>
        </pc:picChg>
        <pc:picChg chg="add del mod topLvl">
          <ac:chgData name="Satterla, John" userId="1803870d-eb77-4cce-8b0e-637fe5001cee" providerId="ADAL" clId="{0F6DE888-A8F1-4635-9EFF-DB6BF1F2DC33}" dt="2018-10-02T23:32:33.716" v="55" actId="478"/>
          <ac:picMkLst>
            <pc:docMk/>
            <pc:sldMk cId="1394990231" sldId="288"/>
            <ac:picMk id="108" creationId="{8538C33E-F49D-4A9E-BFBB-55DE41B65E66}"/>
          </ac:picMkLst>
        </pc:picChg>
        <pc:picChg chg="mod">
          <ac:chgData name="Satterla, John" userId="1803870d-eb77-4cce-8b0e-637fe5001cee" providerId="ADAL" clId="{0F6DE888-A8F1-4635-9EFF-DB6BF1F2DC33}" dt="2018-10-02T23:30:49.476" v="28" actId="1076"/>
          <ac:picMkLst>
            <pc:docMk/>
            <pc:sldMk cId="1394990231" sldId="288"/>
            <ac:picMk id="118" creationId="{F85185C9-0389-4DD8-9BDC-04ACF1996E26}"/>
          </ac:picMkLst>
        </pc:picChg>
        <pc:picChg chg="mod">
          <ac:chgData name="Satterla, John" userId="1803870d-eb77-4cce-8b0e-637fe5001cee" providerId="ADAL" clId="{0F6DE888-A8F1-4635-9EFF-DB6BF1F2DC33}" dt="2018-10-02T23:31:20.219" v="39" actId="1076"/>
          <ac:picMkLst>
            <pc:docMk/>
            <pc:sldMk cId="1394990231" sldId="288"/>
            <ac:picMk id="120" creationId="{E3BF01F4-4DA6-4E11-B4F5-F3E596ADF83F}"/>
          </ac:picMkLst>
        </pc:picChg>
        <pc:picChg chg="mod">
          <ac:chgData name="Satterla, John" userId="1803870d-eb77-4cce-8b0e-637fe5001cee" providerId="ADAL" clId="{0F6DE888-A8F1-4635-9EFF-DB6BF1F2DC33}" dt="2018-10-02T23:36:33.939" v="113" actId="1076"/>
          <ac:picMkLst>
            <pc:docMk/>
            <pc:sldMk cId="1394990231" sldId="288"/>
            <ac:picMk id="122" creationId="{CFD27379-7725-4955-9F0B-C1CF29E94B47}"/>
          </ac:picMkLst>
        </pc:picChg>
        <pc:picChg chg="mod">
          <ac:chgData name="Satterla, John" userId="1803870d-eb77-4cce-8b0e-637fe5001cee" providerId="ADAL" clId="{0F6DE888-A8F1-4635-9EFF-DB6BF1F2DC33}" dt="2018-10-02T23:32:04.375" v="49" actId="1076"/>
          <ac:picMkLst>
            <pc:docMk/>
            <pc:sldMk cId="1394990231" sldId="288"/>
            <ac:picMk id="126" creationId="{F7176E40-EAB5-40B0-AE54-F31009339FF2}"/>
          </ac:picMkLst>
        </pc:picChg>
        <pc:picChg chg="mod">
          <ac:chgData name="Satterla, John" userId="1803870d-eb77-4cce-8b0e-637fe5001cee" providerId="ADAL" clId="{0F6DE888-A8F1-4635-9EFF-DB6BF1F2DC33}" dt="2018-10-02T23:30:42.005" v="27" actId="1076"/>
          <ac:picMkLst>
            <pc:docMk/>
            <pc:sldMk cId="1394990231" sldId="288"/>
            <ac:picMk id="139" creationId="{77369FCE-68A2-449C-A0B7-7E121386FD01}"/>
          </ac:picMkLst>
        </pc:picChg>
        <pc:picChg chg="mod">
          <ac:chgData name="Satterla, John" userId="1803870d-eb77-4cce-8b0e-637fe5001cee" providerId="ADAL" clId="{0F6DE888-A8F1-4635-9EFF-DB6BF1F2DC33}" dt="2018-10-02T23:31:31.933" v="42" actId="1076"/>
          <ac:picMkLst>
            <pc:docMk/>
            <pc:sldMk cId="1394990231" sldId="288"/>
            <ac:picMk id="140" creationId="{D93FC7B9-5434-49F3-83B2-DCEE728EF45B}"/>
          </ac:picMkLst>
        </pc:picChg>
        <pc:picChg chg="mod">
          <ac:chgData name="Satterla, John" userId="1803870d-eb77-4cce-8b0e-637fe5001cee" providerId="ADAL" clId="{0F6DE888-A8F1-4635-9EFF-DB6BF1F2DC33}" dt="2018-10-02T23:32:04.375" v="49" actId="1076"/>
          <ac:picMkLst>
            <pc:docMk/>
            <pc:sldMk cId="1394990231" sldId="288"/>
            <ac:picMk id="150" creationId="{1D4CCCEB-8E19-4307-B511-6E0465172917}"/>
          </ac:picMkLst>
        </pc:picChg>
        <pc:picChg chg="mod topLvl">
          <ac:chgData name="Satterla, John" userId="1803870d-eb77-4cce-8b0e-637fe5001cee" providerId="ADAL" clId="{0F6DE888-A8F1-4635-9EFF-DB6BF1F2DC33}" dt="2018-10-02T23:37:21.837" v="129" actId="1076"/>
          <ac:picMkLst>
            <pc:docMk/>
            <pc:sldMk cId="1394990231" sldId="288"/>
            <ac:picMk id="197" creationId="{181E7482-8C75-40B2-AACC-BC31D3B5A906}"/>
          </ac:picMkLst>
        </pc:picChg>
        <pc:picChg chg="del">
          <ac:chgData name="Satterla, John" userId="1803870d-eb77-4cce-8b0e-637fe5001cee" providerId="ADAL" clId="{0F6DE888-A8F1-4635-9EFF-DB6BF1F2DC33}" dt="2018-10-02T23:29:47.421" v="11" actId="478"/>
          <ac:picMkLst>
            <pc:docMk/>
            <pc:sldMk cId="1394990231" sldId="288"/>
            <ac:picMk id="1026" creationId="{C8651166-F643-43A3-AC34-A59995F58715}"/>
          </ac:picMkLst>
        </pc:picChg>
        <pc:picChg chg="mod">
          <ac:chgData name="Satterla, John" userId="1803870d-eb77-4cce-8b0e-637fe5001cee" providerId="ADAL" clId="{0F6DE888-A8F1-4635-9EFF-DB6BF1F2DC33}" dt="2018-10-02T23:31:23.902" v="40" actId="1076"/>
          <ac:picMkLst>
            <pc:docMk/>
            <pc:sldMk cId="1394990231" sldId="288"/>
            <ac:picMk id="1028" creationId="{424BFCDD-031C-4B5A-AAF0-6986A9B0FF2B}"/>
          </ac:picMkLst>
        </pc:picChg>
        <pc:picChg chg="mod">
          <ac:chgData name="Satterla, John" userId="1803870d-eb77-4cce-8b0e-637fe5001cee" providerId="ADAL" clId="{0F6DE888-A8F1-4635-9EFF-DB6BF1F2DC33}" dt="2018-10-02T23:31:36.412" v="43" actId="1076"/>
          <ac:picMkLst>
            <pc:docMk/>
            <pc:sldMk cId="1394990231" sldId="288"/>
            <ac:picMk id="1030" creationId="{BA08D201-8BB3-4803-9373-9DB6AF865CCB}"/>
          </ac:picMkLst>
        </pc:picChg>
      </pc:sldChg>
      <pc:sldChg chg="modSp add del">
        <pc:chgData name="Satterla, John" userId="1803870d-eb77-4cce-8b0e-637fe5001cee" providerId="ADAL" clId="{0F6DE888-A8F1-4635-9EFF-DB6BF1F2DC33}" dt="2018-10-02T23:28:54.797" v="7" actId="2696"/>
        <pc:sldMkLst>
          <pc:docMk/>
          <pc:sldMk cId="3327502527" sldId="288"/>
        </pc:sldMkLst>
        <pc:spChg chg="mod">
          <ac:chgData name="Satterla, John" userId="1803870d-eb77-4cce-8b0e-637fe5001cee" providerId="ADAL" clId="{0F6DE888-A8F1-4635-9EFF-DB6BF1F2DC33}" dt="2018-10-02T23:28:52.726" v="6" actId="20577"/>
          <ac:spMkLst>
            <pc:docMk/>
            <pc:sldMk cId="3327502527" sldId="288"/>
            <ac:spMk id="2" creationId="{EC92D50E-BBFE-464A-99D7-5997F7B8D237}"/>
          </ac:spMkLst>
        </pc:spChg>
      </pc:sldChg>
      <pc:sldChg chg="modSp add">
        <pc:chgData name="Satterla, John" userId="1803870d-eb77-4cce-8b0e-637fe5001cee" providerId="ADAL" clId="{0F6DE888-A8F1-4635-9EFF-DB6BF1F2DC33}" dt="2018-10-03T00:06:54.894" v="1077" actId="20577"/>
        <pc:sldMkLst>
          <pc:docMk/>
          <pc:sldMk cId="911731329" sldId="289"/>
        </pc:sldMkLst>
        <pc:spChg chg="mod">
          <ac:chgData name="Satterla, John" userId="1803870d-eb77-4cce-8b0e-637fe5001cee" providerId="ADAL" clId="{0F6DE888-A8F1-4635-9EFF-DB6BF1F2DC33}" dt="2018-10-03T00:06:54.894" v="1077" actId="20577"/>
          <ac:spMkLst>
            <pc:docMk/>
            <pc:sldMk cId="911731329" sldId="289"/>
            <ac:spMk id="2" creationId="{113A61FD-29B0-4AC7-9355-22195E478E0F}"/>
          </ac:spMkLst>
        </pc:spChg>
        <pc:spChg chg="mod">
          <ac:chgData name="Satterla, John" userId="1803870d-eb77-4cce-8b0e-637fe5001cee" providerId="ADAL" clId="{0F6DE888-A8F1-4635-9EFF-DB6BF1F2DC33}" dt="2018-10-02T23:57:33.363" v="1057" actId="20577"/>
          <ac:spMkLst>
            <pc:docMk/>
            <pc:sldMk cId="911731329" sldId="289"/>
            <ac:spMk id="3" creationId="{357182DF-21A5-4EDB-B087-0B0E00F0DC54}"/>
          </ac:spMkLst>
        </pc:spChg>
      </pc:sldChg>
      <pc:sldChg chg="modSp add">
        <pc:chgData name="Satterla, John" userId="1803870d-eb77-4cce-8b0e-637fe5001cee" providerId="ADAL" clId="{0F6DE888-A8F1-4635-9EFF-DB6BF1F2DC33}" dt="2018-10-03T00:06:50.294" v="1070" actId="20577"/>
        <pc:sldMkLst>
          <pc:docMk/>
          <pc:sldMk cId="246860369" sldId="290"/>
        </pc:sldMkLst>
        <pc:spChg chg="mod">
          <ac:chgData name="Satterla, John" userId="1803870d-eb77-4cce-8b0e-637fe5001cee" providerId="ADAL" clId="{0F6DE888-A8F1-4635-9EFF-DB6BF1F2DC33}" dt="2018-10-03T00:06:50.294" v="1070" actId="20577"/>
          <ac:spMkLst>
            <pc:docMk/>
            <pc:sldMk cId="246860369" sldId="290"/>
            <ac:spMk id="2" creationId="{113A61FD-29B0-4AC7-9355-22195E478E0F}"/>
          </ac:spMkLst>
        </pc:spChg>
        <pc:spChg chg="mod">
          <ac:chgData name="Satterla, John" userId="1803870d-eb77-4cce-8b0e-637fe5001cee" providerId="ADAL" clId="{0F6DE888-A8F1-4635-9EFF-DB6BF1F2DC33}" dt="2018-10-03T00:06:40.287" v="1059" actId="20577"/>
          <ac:spMkLst>
            <pc:docMk/>
            <pc:sldMk cId="246860369" sldId="290"/>
            <ac:spMk id="3" creationId="{357182DF-21A5-4EDB-B087-0B0E00F0DC54}"/>
          </ac:spMkLst>
        </pc:spChg>
      </pc:sldChg>
      <pc:sldChg chg="modSp">
        <pc:chgData name="Satterla, John" userId="1803870d-eb77-4cce-8b0e-637fe5001cee" providerId="ADAL" clId="{0F6DE888-A8F1-4635-9EFF-DB6BF1F2DC33}" dt="2018-10-03T05:22:14.555" v="1165" actId="20577"/>
        <pc:sldMkLst>
          <pc:docMk/>
          <pc:sldMk cId="1236547520" sldId="291"/>
        </pc:sldMkLst>
        <pc:spChg chg="mod">
          <ac:chgData name="Satterla, John" userId="1803870d-eb77-4cce-8b0e-637fe5001cee" providerId="ADAL" clId="{0F6DE888-A8F1-4635-9EFF-DB6BF1F2DC33}" dt="2018-10-03T05:22:14.555" v="1165" actId="20577"/>
          <ac:spMkLst>
            <pc:docMk/>
            <pc:sldMk cId="1236547520" sldId="291"/>
            <ac:spMk id="4" creationId="{B41BEB33-4543-4A88-835F-3CE49D15FC4E}"/>
          </ac:spMkLst>
        </pc:spChg>
      </pc:sldChg>
      <pc:sldChg chg="modSp">
        <pc:chgData name="Satterla, John" userId="1803870d-eb77-4cce-8b0e-637fe5001cee" providerId="ADAL" clId="{0F6DE888-A8F1-4635-9EFF-DB6BF1F2DC33}" dt="2018-10-03T05:21:37.818" v="1131" actId="20577"/>
        <pc:sldMkLst>
          <pc:docMk/>
          <pc:sldMk cId="2739366421" sldId="296"/>
        </pc:sldMkLst>
        <pc:spChg chg="mod">
          <ac:chgData name="Satterla, John" userId="1803870d-eb77-4cce-8b0e-637fe5001cee" providerId="ADAL" clId="{0F6DE888-A8F1-4635-9EFF-DB6BF1F2DC33}" dt="2018-10-03T05:21:37.818" v="1131" actId="20577"/>
          <ac:spMkLst>
            <pc:docMk/>
            <pc:sldMk cId="2739366421" sldId="296"/>
            <ac:spMk id="5" creationId="{B76825B3-263D-439E-A996-FA676DA0134B}"/>
          </ac:spMkLst>
        </pc:spChg>
      </pc:sldChg>
      <pc:sldChg chg="modSp">
        <pc:chgData name="Satterla, John" userId="1803870d-eb77-4cce-8b0e-637fe5001cee" providerId="ADAL" clId="{0F6DE888-A8F1-4635-9EFF-DB6BF1F2DC33}" dt="2018-10-03T05:29:39.057" v="1178" actId="20577"/>
        <pc:sldMkLst>
          <pc:docMk/>
          <pc:sldMk cId="45956825" sldId="299"/>
        </pc:sldMkLst>
        <pc:spChg chg="mod">
          <ac:chgData name="Satterla, John" userId="1803870d-eb77-4cce-8b0e-637fe5001cee" providerId="ADAL" clId="{0F6DE888-A8F1-4635-9EFF-DB6BF1F2DC33}" dt="2018-10-03T05:29:39.057" v="1178" actId="20577"/>
          <ac:spMkLst>
            <pc:docMk/>
            <pc:sldMk cId="45956825" sldId="299"/>
            <ac:spMk id="3" creationId="{357182DF-21A5-4EDB-B087-0B0E00F0DC54}"/>
          </ac:spMkLst>
        </pc:spChg>
      </pc:sldChg>
    </pc:docChg>
  </pc:docChgLst>
  <pc:docChgLst>
    <pc:chgData name="Jensen, Christian" userId="S::christian.jensen@ttu.edu::8f324f46-39b5-40d2-9513-badac5ebdd88" providerId="AD" clId="Web-{3ECB651C-2C57-4157-9191-43EFA7315D27}"/>
    <pc:docChg chg="addSld modSld">
      <pc:chgData name="Jensen, Christian" userId="S::christian.jensen@ttu.edu::8f324f46-39b5-40d2-9513-badac5ebdd88" providerId="AD" clId="Web-{3ECB651C-2C57-4157-9191-43EFA7315D27}" dt="2018-09-26T03:12:09.624" v="887" actId="1076"/>
      <pc:docMkLst>
        <pc:docMk/>
      </pc:docMkLst>
      <pc:sldChg chg="addSp modSp">
        <pc:chgData name="Jensen, Christian" userId="S::christian.jensen@ttu.edu::8f324f46-39b5-40d2-9513-badac5ebdd88" providerId="AD" clId="Web-{3ECB651C-2C57-4157-9191-43EFA7315D27}" dt="2018-09-26T03:12:09.624" v="887" actId="1076"/>
        <pc:sldMkLst>
          <pc:docMk/>
          <pc:sldMk cId="1837949018" sldId="258"/>
        </pc:sldMkLst>
        <pc:spChg chg="mod">
          <ac:chgData name="Jensen, Christian" userId="S::christian.jensen@ttu.edu::8f324f46-39b5-40d2-9513-badac5ebdd88" providerId="AD" clId="Web-{3ECB651C-2C57-4157-9191-43EFA7315D27}" dt="2018-09-26T03:11:57.061" v="885" actId="20577"/>
          <ac:spMkLst>
            <pc:docMk/>
            <pc:sldMk cId="1837949018" sldId="258"/>
            <ac:spMk id="6" creationId="{7CA2755B-C005-44F2-B3EB-A36650D072C6}"/>
          </ac:spMkLst>
        </pc:spChg>
        <pc:spChg chg="mod">
          <ac:chgData name="Jensen, Christian" userId="S::christian.jensen@ttu.edu::8f324f46-39b5-40d2-9513-badac5ebdd88" providerId="AD" clId="Web-{3ECB651C-2C57-4157-9191-43EFA7315D27}" dt="2018-09-26T03:10:04.827" v="869" actId="20577"/>
          <ac:spMkLst>
            <pc:docMk/>
            <pc:sldMk cId="1837949018" sldId="258"/>
            <ac:spMk id="12" creationId="{C285045A-01FC-4ED2-B7CB-B0943916116C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3:11:50.983" v="884" actId="20577"/>
          <ac:spMkLst>
            <pc:docMk/>
            <pc:sldMk cId="1837949018" sldId="258"/>
            <ac:spMk id="16" creationId="{A3D6A4F4-6482-497F-9F89-8671E770B903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3:12:09.624" v="887" actId="1076"/>
          <ac:spMkLst>
            <pc:docMk/>
            <pc:sldMk cId="1837949018" sldId="258"/>
            <ac:spMk id="20" creationId="{D64D9B94-015D-4E55-812F-CFA998C15643}"/>
          </ac:spMkLst>
        </pc:spChg>
      </pc:sldChg>
      <pc:sldChg chg="modSp">
        <pc:chgData name="Jensen, Christian" userId="S::christian.jensen@ttu.edu::8f324f46-39b5-40d2-9513-badac5ebdd88" providerId="AD" clId="Web-{3ECB651C-2C57-4157-9191-43EFA7315D27}" dt="2018-09-26T01:13:08.405" v="72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3ECB651C-2C57-4157-9191-43EFA7315D27}" dt="2018-09-26T01:13:08.405" v="72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delSp modSp new">
        <pc:chgData name="Jensen, Christian" userId="S::christian.jensen@ttu.edu::8f324f46-39b5-40d2-9513-badac5ebdd88" providerId="AD" clId="Web-{3ECB651C-2C57-4157-9191-43EFA7315D27}" dt="2018-09-26T01:07:35.826" v="616" actId="1076"/>
        <pc:sldMkLst>
          <pc:docMk/>
          <pc:sldMk cId="2336975318" sldId="267"/>
        </pc:sldMkLst>
        <pc:spChg chg="mod">
          <ac:chgData name="Jensen, Christian" userId="S::christian.jensen@ttu.edu::8f324f46-39b5-40d2-9513-badac5ebdd88" providerId="AD" clId="Web-{3ECB651C-2C57-4157-9191-43EFA7315D27}" dt="2018-09-26T01:07:27.717" v="610" actId="20577"/>
          <ac:spMkLst>
            <pc:docMk/>
            <pc:sldMk cId="2336975318" sldId="267"/>
            <ac:spMk id="2" creationId="{C66DF805-7796-4BC7-A155-2A7659470741}"/>
          </ac:spMkLst>
        </pc:spChg>
        <pc:spChg chg="del mod">
          <ac:chgData name="Jensen, Christian" userId="S::christian.jensen@ttu.edu::8f324f46-39b5-40d2-9513-badac5ebdd88" providerId="AD" clId="Web-{3ECB651C-2C57-4157-9191-43EFA7315D27}" dt="2018-09-26T01:07:31.435" v="613"/>
          <ac:spMkLst>
            <pc:docMk/>
            <pc:sldMk cId="2336975318" sldId="267"/>
            <ac:spMk id="3" creationId="{5120DBD3-97F9-462F-A47B-91335AE793A2}"/>
          </ac:spMkLst>
        </pc:spChg>
        <pc:picChg chg="add mod">
          <ac:chgData name="Jensen, Christian" userId="S::christian.jensen@ttu.edu::8f324f46-39b5-40d2-9513-badac5ebdd88" providerId="AD" clId="Web-{3ECB651C-2C57-4157-9191-43EFA7315D27}" dt="2018-09-26T01:07:35.826" v="616" actId="1076"/>
          <ac:picMkLst>
            <pc:docMk/>
            <pc:sldMk cId="2336975318" sldId="267"/>
            <ac:picMk id="4" creationId="{C5ACC231-7E22-442A-A2BC-9292C61F9103}"/>
          </ac:picMkLst>
        </pc:picChg>
      </pc:sldChg>
      <pc:sldChg chg="addSp modSp new">
        <pc:chgData name="Jensen, Christian" userId="S::christian.jensen@ttu.edu::8f324f46-39b5-40d2-9513-badac5ebdd88" providerId="AD" clId="Web-{3ECB651C-2C57-4157-9191-43EFA7315D27}" dt="2018-09-26T03:08:29.060" v="866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3ECB651C-2C57-4157-9191-43EFA7315D27}" dt="2018-09-26T00:51:33.637" v="48" actId="20577"/>
          <ac:spMkLst>
            <pc:docMk/>
            <pc:sldMk cId="3825993096" sldId="268"/>
            <ac:spMk id="2" creationId="{448CB162-8C50-491B-9F2E-7DE227D8F929}"/>
          </ac:spMkLst>
        </pc:spChg>
        <pc:spChg chg="mod">
          <ac:chgData name="Jensen, Christian" userId="S::christian.jensen@ttu.edu::8f324f46-39b5-40d2-9513-badac5ebdd88" providerId="AD" clId="Web-{3ECB651C-2C57-4157-9191-43EFA7315D27}" dt="2018-09-26T03:08:29.060" v="866" actId="20577"/>
          <ac:spMkLst>
            <pc:docMk/>
            <pc:sldMk cId="3825993096" sldId="268"/>
            <ac:spMk id="3" creationId="{CD4F456A-F4C5-43FB-95CA-05199F6C36C6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5:28.889" v="565" actId="20577"/>
          <ac:spMkLst>
            <pc:docMk/>
            <pc:sldMk cId="3825993096" sldId="268"/>
            <ac:spMk id="4" creationId="{A41FF203-EA68-48CF-A190-ADE1D8F4C579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4:25.764" v="554" actId="14100"/>
          <ac:spMkLst>
            <pc:docMk/>
            <pc:sldMk cId="3825993096" sldId="268"/>
            <ac:spMk id="5" creationId="{F8712E7A-2D6B-4C32-94BC-5AD6094EDCCE}"/>
          </ac:spMkLst>
        </pc:spChg>
      </pc:sldChg>
      <pc:sldChg chg="modSp">
        <pc:chgData name="Jensen, Christian" userId="S::christian.jensen@ttu.edu::8f324f46-39b5-40d2-9513-badac5ebdd88" providerId="AD" clId="Web-{3ECB651C-2C57-4157-9191-43EFA7315D27}" dt="2018-09-26T03:07:58.045" v="851" actId="20577"/>
        <pc:sldMkLst>
          <pc:docMk/>
          <pc:sldMk cId="1220938954" sldId="275"/>
        </pc:sldMkLst>
        <pc:spChg chg="mod">
          <ac:chgData name="Jensen, Christian" userId="S::christian.jensen@ttu.edu::8f324f46-39b5-40d2-9513-badac5ebdd88" providerId="AD" clId="Web-{3ECB651C-2C57-4157-9191-43EFA7315D27}" dt="2018-09-26T03:07:58.045" v="851" actId="20577"/>
          <ac:spMkLst>
            <pc:docMk/>
            <pc:sldMk cId="1220938954" sldId="275"/>
            <ac:spMk id="12" creationId="{C285045A-01FC-4ED2-B7CB-B0943916116C}"/>
          </ac:spMkLst>
        </pc:spChg>
      </pc:sldChg>
    </pc:docChg>
  </pc:docChgLst>
  <pc:docChgLst>
    <pc:chgData name="Eakerns, Zachary" userId="S::zachary.eakerns@ttu.edu::f13e326a-83f9-4bab-9706-f5d04955d1f3" providerId="AD" clId="Web-{321D8535-3540-0BC6-C70E-A00CBA1D38C2}"/>
    <pc:docChg chg="modSld sldOrd">
      <pc:chgData name="Eakerns, Zachary" userId="S::zachary.eakerns@ttu.edu::f13e326a-83f9-4bab-9706-f5d04955d1f3" providerId="AD" clId="Web-{321D8535-3540-0BC6-C70E-A00CBA1D38C2}" dt="2018-10-03T02:31:58.147" v="26" actId="20577"/>
      <pc:docMkLst>
        <pc:docMk/>
      </pc:docMkLst>
      <pc:sldChg chg="modSp">
        <pc:chgData name="Eakerns, Zachary" userId="S::zachary.eakerns@ttu.edu::f13e326a-83f9-4bab-9706-f5d04955d1f3" providerId="AD" clId="Web-{321D8535-3540-0BC6-C70E-A00CBA1D38C2}" dt="2018-10-03T02:30:33.241" v="1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321D8535-3540-0BC6-C70E-A00CBA1D38C2}" dt="2018-10-03T02:30:33.241" v="1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321D8535-3540-0BC6-C70E-A00CBA1D38C2}" dt="2018-10-03T02:30:50.772" v="20" actId="1076"/>
        <pc:sldMkLst>
          <pc:docMk/>
          <pc:sldMk cId="1837949018" sldId="258"/>
        </pc:sldMkLst>
        <pc:spChg chg="mod">
          <ac:chgData name="Eakerns, Zachary" userId="S::zachary.eakerns@ttu.edu::f13e326a-83f9-4bab-9706-f5d04955d1f3" providerId="AD" clId="Web-{321D8535-3540-0BC6-C70E-A00CBA1D38C2}" dt="2018-10-03T02:30:43.428" v="18" actId="1076"/>
          <ac:spMkLst>
            <pc:docMk/>
            <pc:sldMk cId="1837949018" sldId="258"/>
            <ac:spMk id="12" creationId="{C285045A-01FC-4ED2-B7CB-B0943916116C}"/>
          </ac:spMkLst>
        </pc:spChg>
        <pc:spChg chg="mod">
          <ac:chgData name="Eakerns, Zachary" userId="S::zachary.eakerns@ttu.edu::f13e326a-83f9-4bab-9706-f5d04955d1f3" providerId="AD" clId="Web-{321D8535-3540-0BC6-C70E-A00CBA1D38C2}" dt="2018-10-03T02:30:48.006" v="19" actId="1076"/>
          <ac:spMkLst>
            <pc:docMk/>
            <pc:sldMk cId="1837949018" sldId="258"/>
            <ac:spMk id="16" creationId="{A3D6A4F4-6482-497F-9F89-8671E770B903}"/>
          </ac:spMkLst>
        </pc:spChg>
        <pc:spChg chg="mod">
          <ac:chgData name="Eakerns, Zachary" userId="S::zachary.eakerns@ttu.edu::f13e326a-83f9-4bab-9706-f5d04955d1f3" providerId="AD" clId="Web-{321D8535-3540-0BC6-C70E-A00CBA1D38C2}" dt="2018-10-03T02:30:50.772" v="20" actId="1076"/>
          <ac:spMkLst>
            <pc:docMk/>
            <pc:sldMk cId="1837949018" sldId="258"/>
            <ac:spMk id="20" creationId="{D64D9B94-015D-4E55-812F-CFA998C15643}"/>
          </ac:spMkLst>
        </pc:spChg>
      </pc:sldChg>
      <pc:sldChg chg="modSp">
        <pc:chgData name="Eakerns, Zachary" userId="S::zachary.eakerns@ttu.edu::f13e326a-83f9-4bab-9706-f5d04955d1f3" providerId="AD" clId="Web-{321D8535-3540-0BC6-C70E-A00CBA1D38C2}" dt="2018-10-03T02:31:56.616" v="24" actId="20577"/>
        <pc:sldMkLst>
          <pc:docMk/>
          <pc:sldMk cId="4023235359" sldId="263"/>
        </pc:sldMkLst>
        <pc:spChg chg="mod">
          <ac:chgData name="Eakerns, Zachary" userId="S::zachary.eakerns@ttu.edu::f13e326a-83f9-4bab-9706-f5d04955d1f3" providerId="AD" clId="Web-{321D8535-3540-0BC6-C70E-A00CBA1D38C2}" dt="2018-10-03T02:31:56.616" v="24" actId="20577"/>
          <ac:spMkLst>
            <pc:docMk/>
            <pc:sldMk cId="4023235359" sldId="263"/>
            <ac:spMk id="4" creationId="{BB03016F-34FE-4E59-94F9-2A0496968176}"/>
          </ac:spMkLst>
        </pc:spChg>
      </pc:sldChg>
      <pc:sldChg chg="ord">
        <pc:chgData name="Eakerns, Zachary" userId="S::zachary.eakerns@ttu.edu::f13e326a-83f9-4bab-9706-f5d04955d1f3" providerId="AD" clId="Web-{321D8535-3540-0BC6-C70E-A00CBA1D38C2}" dt="2018-10-03T02:31:03.038" v="21"/>
        <pc:sldMkLst>
          <pc:docMk/>
          <pc:sldMk cId="1394990231" sldId="288"/>
        </pc:sldMkLst>
      </pc:sldChg>
    </pc:docChg>
  </pc:docChgLst>
  <pc:docChgLst>
    <pc:chgData name="Jensen, Christian" userId="S::christian.jensen@ttu.edu::8f324f46-39b5-40d2-9513-badac5ebdd88" providerId="AD" clId="Web-{E8B34872-4E54-BCFA-A1A2-7F4811FA8DC5}"/>
    <pc:docChg chg="addSld modSld sldOrd">
      <pc:chgData name="Jensen, Christian" userId="S::christian.jensen@ttu.edu::8f324f46-39b5-40d2-9513-badac5ebdd88" providerId="AD" clId="Web-{E8B34872-4E54-BCFA-A1A2-7F4811FA8DC5}" dt="2018-10-03T01:28:14.130" v="1490" actId="20577"/>
      <pc:docMkLst>
        <pc:docMk/>
      </pc:docMkLst>
      <pc:sldChg chg="modSp">
        <pc:chgData name="Jensen, Christian" userId="S::christian.jensen@ttu.edu::8f324f46-39b5-40d2-9513-badac5ebdd88" providerId="AD" clId="Web-{E8B34872-4E54-BCFA-A1A2-7F4811FA8DC5}" dt="2018-10-03T01:24:02.941" v="124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E8B34872-4E54-BCFA-A1A2-7F4811FA8DC5}" dt="2018-10-03T01:24:02.941" v="124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ord">
        <pc:chgData name="Jensen, Christian" userId="S::christian.jensen@ttu.edu::8f324f46-39b5-40d2-9513-badac5ebdd88" providerId="AD" clId="Web-{E8B34872-4E54-BCFA-A1A2-7F4811FA8DC5}" dt="2018-10-03T01:02:03.218" v="910"/>
        <pc:sldMkLst>
          <pc:docMk/>
          <pc:sldMk cId="2336975318" sldId="267"/>
        </pc:sldMkLst>
      </pc:sldChg>
      <pc:sldChg chg="modSp">
        <pc:chgData name="Jensen, Christian" userId="S::christian.jensen@ttu.edu::8f324f46-39b5-40d2-9513-badac5ebdd88" providerId="AD" clId="Web-{E8B34872-4E54-BCFA-A1A2-7F4811FA8DC5}" dt="2018-10-03T01:26:28.224" v="126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E8B34872-4E54-BCFA-A1A2-7F4811FA8DC5}" dt="2018-10-03T01:26:28.224" v="1262" actId="20577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1:59.342" v="805" actId="20577"/>
          <ac:spMkLst>
            <pc:docMk/>
            <pc:sldMk cId="3825993096" sldId="268"/>
            <ac:spMk id="4" creationId="{A41FF203-EA68-48CF-A190-ADE1D8F4C579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2:50.358" v="909" actId="1076"/>
          <ac:spMkLst>
            <pc:docMk/>
            <pc:sldMk cId="3825993096" sldId="268"/>
            <ac:spMk id="5" creationId="{F8712E7A-2D6B-4C32-94BC-5AD6094EDCCE}"/>
          </ac:spMkLst>
        </pc:spChg>
      </pc:sldChg>
      <pc:sldChg chg="modSp">
        <pc:chgData name="Jensen, Christian" userId="S::christian.jensen@ttu.edu::8f324f46-39b5-40d2-9513-badac5ebdd88" providerId="AD" clId="Web-{E8B34872-4E54-BCFA-A1A2-7F4811FA8DC5}" dt="2018-10-03T01:28:14.130" v="1489" actId="20577"/>
        <pc:sldMkLst>
          <pc:docMk/>
          <pc:sldMk cId="1220938954" sldId="275"/>
        </pc:sldMkLst>
        <pc:spChg chg="mod">
          <ac:chgData name="Jensen, Christian" userId="S::christian.jensen@ttu.edu::8f324f46-39b5-40d2-9513-badac5ebdd88" providerId="AD" clId="Web-{E8B34872-4E54-BCFA-A1A2-7F4811FA8DC5}" dt="2018-10-03T01:28:14.130" v="1489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addSp delSp modSp new">
        <pc:chgData name="Jensen, Christian" userId="S::christian.jensen@ttu.edu::8f324f46-39b5-40d2-9513-badac5ebdd88" providerId="AD" clId="Web-{E8B34872-4E54-BCFA-A1A2-7F4811FA8DC5}" dt="2018-10-03T01:24:46.005" v="1257" actId="14100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E8B34872-4E54-BCFA-A1A2-7F4811FA8DC5}" dt="2018-10-03T01:12:47.627" v="1154" actId="20577"/>
          <ac:spMkLst>
            <pc:docMk/>
            <pc:sldMk cId="2739366421" sldId="296"/>
            <ac:spMk id="2" creationId="{5E8DA71C-D265-49B4-9546-0156AB21CFB1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16.079" v="912"/>
          <ac:spMkLst>
            <pc:docMk/>
            <pc:sldMk cId="2739366421" sldId="296"/>
            <ac:spMk id="3" creationId="{A802FD88-5D5B-4ED1-AC85-4659736CDF7F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25.720" v="913"/>
          <ac:spMkLst>
            <pc:docMk/>
            <pc:sldMk cId="2739366421" sldId="296"/>
            <ac:spMk id="4" creationId="{856811E8-24A5-4134-A09D-2DDA9AF3B187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0.520" v="1250" actId="20577"/>
          <ac:spMkLst>
            <pc:docMk/>
            <pc:sldMk cId="2739366421" sldId="296"/>
            <ac:spMk id="8" creationId="{0D358577-6846-49D4-8C06-FB2A1A58CA2B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6.005" v="1257" actId="14100"/>
          <ac:spMkLst>
            <pc:docMk/>
            <pc:sldMk cId="2739366421" sldId="296"/>
            <ac:spMk id="11" creationId="{E96A2CD4-11CE-4B87-8EE2-A1E29C99EA25}"/>
          </ac:spMkLst>
        </pc:spChg>
        <pc:picChg chg="add mod ord">
          <ac:chgData name="Jensen, Christian" userId="S::christian.jensen@ttu.edu::8f324f46-39b5-40d2-9513-badac5ebdd88" providerId="AD" clId="Web-{E8B34872-4E54-BCFA-A1A2-7F4811FA8DC5}" dt="2018-10-03T01:08:13.814" v="917" actId="1076"/>
          <ac:picMkLst>
            <pc:docMk/>
            <pc:sldMk cId="2739366421" sldId="296"/>
            <ac:picMk id="6" creationId="{CFE12814-3595-4654-A157-1D74AC18E500}"/>
          </ac:picMkLst>
        </pc:picChg>
        <pc:picChg chg="add mod">
          <ac:chgData name="Jensen, Christian" userId="S::christian.jensen@ttu.edu::8f324f46-39b5-40d2-9513-badac5ebdd88" providerId="AD" clId="Web-{E8B34872-4E54-BCFA-A1A2-7F4811FA8DC5}" dt="2018-10-03T01:11:06.909" v="982" actId="14100"/>
          <ac:picMkLst>
            <pc:docMk/>
            <pc:sldMk cId="2739366421" sldId="296"/>
            <ac:picMk id="9" creationId="{54060626-5075-4A35-B778-DA35F1D30BB2}"/>
          </ac:picMkLst>
        </pc:picChg>
      </pc:sldChg>
    </pc:docChg>
  </pc:docChgLst>
  <pc:docChgLst>
    <pc:chgData name="McClung, Zarka" userId="S::zarka.mcclung@ttu.edu::a7256411-3527-4684-8d99-fca6f9fffdc8" providerId="AD" clId="Web-{7F4098D2-BDD4-42C7-171C-6EB9F9298B07}"/>
    <pc:docChg chg="addSld modSld sldOrd">
      <pc:chgData name="McClung, Zarka" userId="S::zarka.mcclung@ttu.edu::a7256411-3527-4684-8d99-fca6f9fffdc8" providerId="AD" clId="Web-{7F4098D2-BDD4-42C7-171C-6EB9F9298B07}" dt="2018-10-03T00:35:33.690" v="426" actId="14100"/>
      <pc:docMkLst>
        <pc:docMk/>
      </pc:docMkLst>
      <pc:sldChg chg="addSp delSp modSp">
        <pc:chgData name="McClung, Zarka" userId="S::zarka.mcclung@ttu.edu::a7256411-3527-4684-8d99-fca6f9fffdc8" providerId="AD" clId="Web-{7F4098D2-BDD4-42C7-171C-6EB9F9298B07}" dt="2018-10-03T00:31:42.221" v="377"/>
        <pc:sldMkLst>
          <pc:docMk/>
          <pc:sldMk cId="2649181625" sldId="273"/>
        </pc:sldMkLst>
        <pc:spChg chg="mod">
          <ac:chgData name="McClung, Zarka" userId="S::zarka.mcclung@ttu.edu::a7256411-3527-4684-8d99-fca6f9fffdc8" providerId="AD" clId="Web-{7F4098D2-BDD4-42C7-171C-6EB9F9298B07}" dt="2018-10-03T00:25:32.360" v="45" actId="20577"/>
          <ac:spMkLst>
            <pc:docMk/>
            <pc:sldMk cId="2649181625" sldId="273"/>
            <ac:spMk id="2" creationId="{E33E8051-0347-4ED6-A826-B8E673690B99}"/>
          </ac:spMkLst>
        </pc:spChg>
        <pc:spChg chg="del">
          <ac:chgData name="McClung, Zarka" userId="S::zarka.mcclung@ttu.edu::a7256411-3527-4684-8d99-fca6f9fffdc8" providerId="AD" clId="Web-{7F4098D2-BDD4-42C7-171C-6EB9F9298B07}" dt="2018-10-03T00:24:41.766" v="1"/>
          <ac:spMkLst>
            <pc:docMk/>
            <pc:sldMk cId="2649181625" sldId="273"/>
            <ac:spMk id="5" creationId="{D8A2FDC5-7AA5-49EA-867D-A45EBD1B9886}"/>
          </ac:spMkLst>
        </pc:spChg>
        <pc:spChg chg="del">
          <ac:chgData name="McClung, Zarka" userId="S::zarka.mcclung@ttu.edu::a7256411-3527-4684-8d99-fca6f9fffdc8" providerId="AD" clId="Web-{7F4098D2-BDD4-42C7-171C-6EB9F9298B07}" dt="2018-10-03T00:24:36.281" v="0"/>
          <ac:spMkLst>
            <pc:docMk/>
            <pc:sldMk cId="2649181625" sldId="273"/>
            <ac:spMk id="7" creationId="{3C4E4688-0303-4EC7-AE99-BF3F80310FF5}"/>
          </ac:spMkLst>
        </pc:spChg>
        <pc:spChg chg="add mod">
          <ac:chgData name="McClung, Zarka" userId="S::zarka.mcclung@ttu.edu::a7256411-3527-4684-8d99-fca6f9fffdc8" providerId="AD" clId="Web-{7F4098D2-BDD4-42C7-171C-6EB9F9298B07}" dt="2018-10-03T00:27:41.361" v="74" actId="1076"/>
          <ac:spMkLst>
            <pc:docMk/>
            <pc:sldMk cId="2649181625" sldId="273"/>
            <ac:spMk id="8" creationId="{E0C5B57A-09E1-4B8D-B0C5-C92D13D479EE}"/>
          </ac:spMkLst>
        </pc:spChg>
        <pc:spChg chg="add mod">
          <ac:chgData name="McClung, Zarka" userId="S::zarka.mcclung@ttu.edu::a7256411-3527-4684-8d99-fca6f9fffdc8" providerId="AD" clId="Web-{7F4098D2-BDD4-42C7-171C-6EB9F9298B07}" dt="2018-10-03T00:27:30.282" v="73" actId="14100"/>
          <ac:spMkLst>
            <pc:docMk/>
            <pc:sldMk cId="2649181625" sldId="273"/>
            <ac:spMk id="9" creationId="{F3592F66-2443-49F4-9CDB-C93759BCF4F7}"/>
          </ac:spMkLst>
        </pc:spChg>
        <pc:picChg chg="add mod">
          <ac:chgData name="McClung, Zarka" userId="S::zarka.mcclung@ttu.edu::a7256411-3527-4684-8d99-fca6f9fffdc8" providerId="AD" clId="Web-{7F4098D2-BDD4-42C7-171C-6EB9F9298B07}" dt="2018-10-03T00:26:32.642" v="50" actId="1076"/>
          <ac:picMkLst>
            <pc:docMk/>
            <pc:sldMk cId="2649181625" sldId="273"/>
            <ac:picMk id="3" creationId="{74DEE462-2254-4BF8-AAB0-7F5A3F22A1CF}"/>
          </ac:picMkLst>
        </pc:picChg>
        <pc:picChg chg="add del mod">
          <ac:chgData name="McClung, Zarka" userId="S::zarka.mcclung@ttu.edu::a7256411-3527-4684-8d99-fca6f9fffdc8" providerId="AD" clId="Web-{7F4098D2-BDD4-42C7-171C-6EB9F9298B07}" dt="2018-10-03T00:31:42.221" v="377"/>
          <ac:picMkLst>
            <pc:docMk/>
            <pc:sldMk cId="2649181625" sldId="273"/>
            <ac:picMk id="10" creationId="{AE5FF436-61A6-44F7-82AD-3AD319B88750}"/>
          </ac:picMkLst>
        </pc:picChg>
      </pc:sldChg>
      <pc:sldChg chg="addSp modSp new ord">
        <pc:chgData name="McClung, Zarka" userId="S::zarka.mcclung@ttu.edu::a7256411-3527-4684-8d99-fca6f9fffdc8" providerId="AD" clId="Web-{7F4098D2-BDD4-42C7-171C-6EB9F9298B07}" dt="2018-10-03T00:35:33.690" v="426" actId="14100"/>
        <pc:sldMkLst>
          <pc:docMk/>
          <pc:sldMk cId="1236547520" sldId="291"/>
        </pc:sldMkLst>
        <pc:spChg chg="mod">
          <ac:chgData name="McClung, Zarka" userId="S::zarka.mcclung@ttu.edu::a7256411-3527-4684-8d99-fca6f9fffdc8" providerId="AD" clId="Web-{7F4098D2-BDD4-42C7-171C-6EB9F9298B07}" dt="2018-10-03T00:29:43.986" v="226" actId="20577"/>
          <ac:spMkLst>
            <pc:docMk/>
            <pc:sldMk cId="1236547520" sldId="291"/>
            <ac:spMk id="2" creationId="{3E7FB498-F8D2-4B6F-8C4C-31CA6378D129}"/>
          </ac:spMkLst>
        </pc:spChg>
        <pc:spChg chg="mod">
          <ac:chgData name="McClung, Zarka" userId="S::zarka.mcclung@ttu.edu::a7256411-3527-4684-8d99-fca6f9fffdc8" providerId="AD" clId="Web-{7F4098D2-BDD4-42C7-171C-6EB9F9298B07}" dt="2018-10-03T00:31:40.330" v="374" actId="20577"/>
          <ac:spMkLst>
            <pc:docMk/>
            <pc:sldMk cId="1236547520" sldId="291"/>
            <ac:spMk id="3" creationId="{A9CD4B64-9836-4A68-9FBD-D9D295AD64C0}"/>
          </ac:spMkLst>
        </pc:spChg>
        <pc:spChg chg="add mod">
          <ac:chgData name="McClung, Zarka" userId="S::zarka.mcclung@ttu.edu::a7256411-3527-4684-8d99-fca6f9fffdc8" providerId="AD" clId="Web-{7F4098D2-BDD4-42C7-171C-6EB9F9298B07}" dt="2018-10-03T00:35:33.690" v="426" actId="14100"/>
          <ac:spMkLst>
            <pc:docMk/>
            <pc:sldMk cId="1236547520" sldId="291"/>
            <ac:spMk id="5" creationId="{026F576F-002B-4C43-831C-8E21D00525C9}"/>
          </ac:spMkLst>
        </pc:spChg>
      </pc:sldChg>
      <pc:sldChg chg="addSp delSp modSp new mod setBg">
        <pc:chgData name="McClung, Zarka" userId="S::zarka.mcclung@ttu.edu::a7256411-3527-4684-8d99-fca6f9fffdc8" providerId="AD" clId="Web-{7F4098D2-BDD4-42C7-171C-6EB9F9298B07}" dt="2018-10-03T00:34:29.893" v="413" actId="20577"/>
        <pc:sldMkLst>
          <pc:docMk/>
          <pc:sldMk cId="1294736594" sldId="292"/>
        </pc:sldMkLst>
        <pc:spChg chg="mod">
          <ac:chgData name="McClung, Zarka" userId="S::zarka.mcclung@ttu.edu::a7256411-3527-4684-8d99-fca6f9fffdc8" providerId="AD" clId="Web-{7F4098D2-BDD4-42C7-171C-6EB9F9298B07}" dt="2018-10-03T00:34:29.893" v="413" actId="20577"/>
          <ac:spMkLst>
            <pc:docMk/>
            <pc:sldMk cId="1294736594" sldId="292"/>
            <ac:spMk id="2" creationId="{90118199-3D33-4BCE-943C-F1C55B527667}"/>
          </ac:spMkLst>
        </pc:spChg>
        <pc:spChg chg="del">
          <ac:chgData name="McClung, Zarka" userId="S::zarka.mcclung@ttu.edu::a7256411-3527-4684-8d99-fca6f9fffdc8" providerId="AD" clId="Web-{7F4098D2-BDD4-42C7-171C-6EB9F9298B07}" dt="2018-10-03T00:31:51.549" v="379"/>
          <ac:spMkLst>
            <pc:docMk/>
            <pc:sldMk cId="1294736594" sldId="292"/>
            <ac:spMk id="3" creationId="{998E86B5-ACAE-4869-A6C0-450A488B7BB4}"/>
          </ac:spMkLst>
        </pc:spChg>
        <pc:spChg chg="mod">
          <ac:chgData name="McClung, Zarka" userId="S::zarka.mcclung@ttu.edu::a7256411-3527-4684-8d99-fca6f9fffdc8" providerId="AD" clId="Web-{7F4098D2-BDD4-42C7-171C-6EB9F9298B07}" dt="2018-10-03T00:33:00.283" v="384"/>
          <ac:spMkLst>
            <pc:docMk/>
            <pc:sldMk cId="1294736594" sldId="292"/>
            <ac:spMk id="4" creationId="{5F7D4E1F-3910-4F9F-B0AA-6ED9FF1B7D08}"/>
          </ac:spMkLst>
        </pc:spChg>
        <pc:spChg chg="add del mod">
          <ac:chgData name="McClung, Zarka" userId="S::zarka.mcclung@ttu.edu::a7256411-3527-4684-8d99-fca6f9fffdc8" providerId="AD" clId="Web-{7F4098D2-BDD4-42C7-171C-6EB9F9298B07}" dt="2018-10-03T00:33:13.846" v="386"/>
          <ac:spMkLst>
            <pc:docMk/>
            <pc:sldMk cId="1294736594" sldId="292"/>
            <ac:spMk id="9" creationId="{87BAA5E5-CAA0-44DB-8844-C9D6663C14B6}"/>
          </ac:spMkLst>
        </pc:spChg>
        <pc:spChg chg="add del">
          <ac:chgData name="McClung, Zarka" userId="S::zarka.mcclung@ttu.edu::a7256411-3527-4684-8d99-fca6f9fffdc8" providerId="AD" clId="Web-{7F4098D2-BDD4-42C7-171C-6EB9F9298B07}" dt="2018-10-03T00:33:00.283" v="384"/>
          <ac:spMkLst>
            <pc:docMk/>
            <pc:sldMk cId="1294736594" sldId="292"/>
            <ac:spMk id="10" creationId="{2115FC23-2699-4F0D-B12F-1C9FB08215E9}"/>
          </ac:spMkLst>
        </pc:spChg>
        <pc:spChg chg="add mod">
          <ac:chgData name="McClung, Zarka" userId="S::zarka.mcclung@ttu.edu::a7256411-3527-4684-8d99-fca6f9fffdc8" providerId="AD" clId="Web-{7F4098D2-BDD4-42C7-171C-6EB9F9298B07}" dt="2018-10-03T00:34:22.924" v="394"/>
          <ac:spMkLst>
            <pc:docMk/>
            <pc:sldMk cId="1294736594" sldId="292"/>
            <ac:spMk id="14" creationId="{BFD50CE4-22C4-4CE9-8F64-7E8598768163}"/>
          </ac:spMkLst>
        </pc:spChg>
        <pc:picChg chg="add del mod ord replId">
          <ac:chgData name="McClung, Zarka" userId="S::zarka.mcclung@ttu.edu::a7256411-3527-4684-8d99-fca6f9fffdc8" providerId="AD" clId="Web-{7F4098D2-BDD4-42C7-171C-6EB9F9298B07}" dt="2018-10-03T00:33:08.455" v="385"/>
          <ac:picMkLst>
            <pc:docMk/>
            <pc:sldMk cId="1294736594" sldId="292"/>
            <ac:picMk id="5" creationId="{E1D277B4-D64A-411F-A897-B6979A0BD5BA}"/>
          </ac:picMkLst>
        </pc:picChg>
        <pc:picChg chg="add del">
          <ac:chgData name="McClung, Zarka" userId="S::zarka.mcclung@ttu.edu::a7256411-3527-4684-8d99-fca6f9fffdc8" providerId="AD" clId="Web-{7F4098D2-BDD4-42C7-171C-6EB9F9298B07}" dt="2018-10-03T00:33:00.283" v="384"/>
          <ac:picMkLst>
            <pc:docMk/>
            <pc:sldMk cId="1294736594" sldId="292"/>
            <ac:picMk id="8" creationId="{E1D277B4-D64A-411F-A897-B6979A0BD5BA}"/>
          </ac:picMkLst>
        </pc:picChg>
        <pc:picChg chg="add del mod ord">
          <ac:chgData name="McClung, Zarka" userId="S::zarka.mcclung@ttu.edu::a7256411-3527-4684-8d99-fca6f9fffdc8" providerId="AD" clId="Web-{7F4098D2-BDD4-42C7-171C-6EB9F9298B07}" dt="2018-10-03T00:34:22.924" v="394"/>
          <ac:picMkLst>
            <pc:docMk/>
            <pc:sldMk cId="1294736594" sldId="292"/>
            <ac:picMk id="11" creationId="{EA04CE7B-1316-4213-BC03-43CC51EBD2C3}"/>
          </ac:picMkLst>
        </pc:picChg>
      </pc:sldChg>
    </pc:docChg>
  </pc:docChgLst>
  <pc:docChgLst>
    <pc:chgData name="Eakerns, Zachary" userId="S::zachary.eakerns@ttu.edu::f13e326a-83f9-4bab-9706-f5d04955d1f3" providerId="AD" clId="Web-{8F38CF72-023C-48F8-85ED-62A805A9F130}"/>
    <pc:docChg chg="addSld modSld sldOrd">
      <pc:chgData name="Eakerns, Zachary" userId="S::zachary.eakerns@ttu.edu::f13e326a-83f9-4bab-9706-f5d04955d1f3" providerId="AD" clId="Web-{8F38CF72-023C-48F8-85ED-62A805A9F130}" dt="2018-09-26T02:55:16.445" v="177" actId="20577"/>
      <pc:docMkLst>
        <pc:docMk/>
      </pc:docMkLst>
      <pc:sldChg chg="addSp modSp">
        <pc:chgData name="Eakerns, Zachary" userId="S::zachary.eakerns@ttu.edu::f13e326a-83f9-4bab-9706-f5d04955d1f3" providerId="AD" clId="Web-{8F38CF72-023C-48F8-85ED-62A805A9F130}" dt="2018-09-26T02:52:09.288" v="23" actId="1076"/>
        <pc:sldMkLst>
          <pc:docMk/>
          <pc:sldMk cId="1837949018" sldId="258"/>
        </pc:sldMkLst>
        <pc:spChg chg="add mod">
          <ac:chgData name="Eakerns, Zachary" userId="S::zachary.eakerns@ttu.edu::f13e326a-83f9-4bab-9706-f5d04955d1f3" providerId="AD" clId="Web-{8F38CF72-023C-48F8-85ED-62A805A9F130}" dt="2018-09-26T02:51:46.178" v="13" actId="1076"/>
          <ac:spMkLst>
            <pc:docMk/>
            <pc:sldMk cId="1837949018" sldId="258"/>
            <ac:spMk id="6" creationId="{7CA2755B-C005-44F2-B3EB-A36650D072C6}"/>
          </ac:spMkLst>
        </pc:spChg>
        <pc:spChg chg="mod">
          <ac:chgData name="Eakerns, Zachary" userId="S::zachary.eakerns@ttu.edu::f13e326a-83f9-4bab-9706-f5d04955d1f3" providerId="AD" clId="Web-{8F38CF72-023C-48F8-85ED-62A805A9F130}" dt="2018-09-26T02:52:06.897" v="21" actId="20577"/>
          <ac:spMkLst>
            <pc:docMk/>
            <pc:sldMk cId="1837949018" sldId="258"/>
            <ac:spMk id="10" creationId="{69C38BC7-74FD-443F-8506-B28899AF1DBA}"/>
          </ac:spMkLst>
        </pc:spChg>
        <pc:picChg chg="add mod">
          <ac:chgData name="Eakerns, Zachary" userId="S::zachary.eakerns@ttu.edu::f13e326a-83f9-4bab-9706-f5d04955d1f3" providerId="AD" clId="Web-{8F38CF72-023C-48F8-85ED-62A805A9F130}" dt="2018-09-26T02:52:09.288" v="23" actId="1076"/>
          <ac:picMkLst>
            <pc:docMk/>
            <pc:sldMk cId="1837949018" sldId="258"/>
            <ac:picMk id="15" creationId="{3B5259A5-1901-4A9C-9B3F-057FDDD2A371}"/>
          </ac:picMkLst>
        </pc:picChg>
      </pc:sldChg>
      <pc:sldChg chg="delSp modSp add ord replId">
        <pc:chgData name="Eakerns, Zachary" userId="S::zachary.eakerns@ttu.edu::f13e326a-83f9-4bab-9706-f5d04955d1f3" providerId="AD" clId="Web-{8F38CF72-023C-48F8-85ED-62A805A9F130}" dt="2018-09-26T02:55:16.445" v="176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8F38CF72-023C-48F8-85ED-62A805A9F130}" dt="2018-09-26T02:53:19.288" v="26" actId="20577"/>
          <ac:spMkLst>
            <pc:docMk/>
            <pc:sldMk cId="1220938954" sldId="275"/>
            <ac:spMk id="2" creationId="{BF705F9A-1F02-4F74-88F9-0D78886B4EC1}"/>
          </ac:spMkLst>
        </pc:spChg>
        <pc:spChg chg="mod">
          <ac:chgData name="Eakerns, Zachary" userId="S::zachary.eakerns@ttu.edu::f13e326a-83f9-4bab-9706-f5d04955d1f3" providerId="AD" clId="Web-{8F38CF72-023C-48F8-85ED-62A805A9F130}" dt="2018-09-26T02:54:15.789" v="157" actId="20577"/>
          <ac:spMkLst>
            <pc:docMk/>
            <pc:sldMk cId="1220938954" sldId="275"/>
            <ac:spMk id="3" creationId="{BB8E3AC9-D25B-47F8-936F-3C3B7847D75E}"/>
          </ac:spMkLst>
        </pc:spChg>
        <pc:spChg chg="del">
          <ac:chgData name="Eakerns, Zachary" userId="S::zachary.eakerns@ttu.edu::f13e326a-83f9-4bab-9706-f5d04955d1f3" providerId="AD" clId="Web-{8F38CF72-023C-48F8-85ED-62A805A9F130}" dt="2018-09-26T02:53:27.460" v="29"/>
          <ac:spMkLst>
            <pc:docMk/>
            <pc:sldMk cId="1220938954" sldId="275"/>
            <ac:spMk id="6" creationId="{7CA2755B-C005-44F2-B3EB-A36650D072C6}"/>
          </ac:spMkLst>
        </pc:spChg>
        <pc:spChg chg="mod">
          <ac:chgData name="Eakerns, Zachary" userId="S::zachary.eakerns@ttu.edu::f13e326a-83f9-4bab-9706-f5d04955d1f3" providerId="AD" clId="Web-{8F38CF72-023C-48F8-85ED-62A805A9F130}" dt="2018-09-26T02:55:16.445" v="176" actId="20577"/>
          <ac:spMkLst>
            <pc:docMk/>
            <pc:sldMk cId="1220938954" sldId="275"/>
            <ac:spMk id="10" creationId="{69C38BC7-74FD-443F-8506-B28899AF1DBA}"/>
          </ac:spMkLst>
        </pc:spChg>
        <pc:spChg chg="mod">
          <ac:chgData name="Eakerns, Zachary" userId="S::zachary.eakerns@ttu.edu::f13e326a-83f9-4bab-9706-f5d04955d1f3" providerId="AD" clId="Web-{8F38CF72-023C-48F8-85ED-62A805A9F130}" dt="2018-09-26T02:54:17.523" v="159" actId="20577"/>
          <ac:spMkLst>
            <pc:docMk/>
            <pc:sldMk cId="1220938954" sldId="275"/>
            <ac:spMk id="11" creationId="{A7192822-85B9-427C-B5E9-7D152080C7E8}"/>
          </ac:spMkLst>
        </pc:spChg>
        <pc:spChg chg="mod">
          <ac:chgData name="Eakerns, Zachary" userId="S::zachary.eakerns@ttu.edu::f13e326a-83f9-4bab-9706-f5d04955d1f3" providerId="AD" clId="Web-{8F38CF72-023C-48F8-85ED-62A805A9F130}" dt="2018-09-26T02:54:19.226" v="162" actId="20577"/>
          <ac:spMkLst>
            <pc:docMk/>
            <pc:sldMk cId="1220938954" sldId="275"/>
            <ac:spMk id="12" creationId="{C285045A-01FC-4ED2-B7CB-B0943916116C}"/>
          </ac:spMkLst>
        </pc:spChg>
        <pc:picChg chg="del">
          <ac:chgData name="Eakerns, Zachary" userId="S::zachary.eakerns@ttu.edu::f13e326a-83f9-4bab-9706-f5d04955d1f3" providerId="AD" clId="Web-{8F38CF72-023C-48F8-85ED-62A805A9F130}" dt="2018-09-26T02:54:11.867" v="156"/>
          <ac:picMkLst>
            <pc:docMk/>
            <pc:sldMk cId="1220938954" sldId="275"/>
            <ac:picMk id="13" creationId="{3E23CA1E-0426-4410-8C35-EB61D2A904C2}"/>
          </ac:picMkLst>
        </pc:picChg>
        <pc:picChg chg="del">
          <ac:chgData name="Eakerns, Zachary" userId="S::zachary.eakerns@ttu.edu::f13e326a-83f9-4bab-9706-f5d04955d1f3" providerId="AD" clId="Web-{8F38CF72-023C-48F8-85ED-62A805A9F130}" dt="2018-09-26T02:54:11.195" v="155"/>
          <ac:picMkLst>
            <pc:docMk/>
            <pc:sldMk cId="1220938954" sldId="275"/>
            <ac:picMk id="14" creationId="{6A0B2BA4-42BB-4380-ADA4-A804C9066BFD}"/>
          </ac:picMkLst>
        </pc:picChg>
        <pc:picChg chg="del">
          <ac:chgData name="Eakerns, Zachary" userId="S::zachary.eakerns@ttu.edu::f13e326a-83f9-4bab-9706-f5d04955d1f3" providerId="AD" clId="Web-{8F38CF72-023C-48F8-85ED-62A805A9F130}" dt="2018-09-26T02:54:10.336" v="154"/>
          <ac:picMkLst>
            <pc:docMk/>
            <pc:sldMk cId="1220938954" sldId="275"/>
            <ac:picMk id="15" creationId="{3B5259A5-1901-4A9C-9B3F-057FDDD2A371}"/>
          </ac:picMkLst>
        </pc:picChg>
      </pc:sldChg>
    </pc:docChg>
  </pc:docChgLst>
  <pc:docChgLst>
    <pc:chgData name="McClung, Zarka" userId="S::zarka.mcclung@ttu.edu::a7256411-3527-4684-8d99-fca6f9fffdc8" providerId="AD" clId="Web-{455065D5-2607-42E6-9185-F48209CA8A0D}"/>
    <pc:docChg chg="delSld modSld">
      <pc:chgData name="McClung, Zarka" userId="S::zarka.mcclung@ttu.edu::a7256411-3527-4684-8d99-fca6f9fffdc8" providerId="AD" clId="Web-{455065D5-2607-42E6-9185-F48209CA8A0D}" dt="2018-09-26T01:58:13.894" v="2" actId="14100"/>
      <pc:docMkLst>
        <pc:docMk/>
      </pc:docMkLst>
      <pc:sldChg chg="modSp">
        <pc:chgData name="McClung, Zarka" userId="S::zarka.mcclung@ttu.edu::a7256411-3527-4684-8d99-fca6f9fffdc8" providerId="AD" clId="Web-{455065D5-2607-42E6-9185-F48209CA8A0D}" dt="2018-09-26T01:58:13.894" v="2" actId="14100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455065D5-2607-42E6-9185-F48209CA8A0D}" dt="2018-09-26T01:58:13.894" v="2" actId="14100"/>
          <ac:spMkLst>
            <pc:docMk/>
            <pc:sldMk cId="1837949018" sldId="258"/>
            <ac:spMk id="11" creationId="{A7192822-85B9-427C-B5E9-7D152080C7E8}"/>
          </ac:spMkLst>
        </pc:spChg>
      </pc:sldChg>
    </pc:docChg>
  </pc:docChgLst>
  <pc:docChgLst>
    <pc:chgData name="McClung, Zarka" userId="a7256411-3527-4684-8d99-fca6f9fffdc8" providerId="ADAL" clId="{5DBB08F1-E149-4E18-9EAC-AD94BF41C2E1}"/>
    <pc:docChg chg="undo custSel addSld delSld modSld">
      <pc:chgData name="McClung, Zarka" userId="a7256411-3527-4684-8d99-fca6f9fffdc8" providerId="ADAL" clId="{5DBB08F1-E149-4E18-9EAC-AD94BF41C2E1}" dt="2018-09-26T04:56:00.131" v="1362" actId="20577"/>
      <pc:docMkLst>
        <pc:docMk/>
      </pc:docMkLst>
      <pc:sldChg chg="addSp delSp modSp del">
        <pc:chgData name="McClung, Zarka" userId="a7256411-3527-4684-8d99-fca6f9fffdc8" providerId="ADAL" clId="{5DBB08F1-E149-4E18-9EAC-AD94BF41C2E1}" dt="2018-09-26T03:10:04.100" v="562" actId="1036"/>
        <pc:sldMkLst>
          <pc:docMk/>
          <pc:sldMk cId="1837949018" sldId="258"/>
        </pc:sldMkLst>
        <pc:spChg chg="mod">
          <ac:chgData name="McClung, Zarka" userId="a7256411-3527-4684-8d99-fca6f9fffdc8" providerId="ADAL" clId="{5DBB08F1-E149-4E18-9EAC-AD94BF41C2E1}" dt="2018-09-26T02:46:11.195" v="110" actId="1076"/>
          <ac:spMkLst>
            <pc:docMk/>
            <pc:sldMk cId="1837949018" sldId="258"/>
            <ac:spMk id="3" creationId="{BB8E3AC9-D25B-47F8-936F-3C3B7847D75E}"/>
          </ac:spMkLst>
        </pc:spChg>
        <pc:spChg chg="mod">
          <ac:chgData name="McClung, Zarka" userId="a7256411-3527-4684-8d99-fca6f9fffdc8" providerId="ADAL" clId="{5DBB08F1-E149-4E18-9EAC-AD94BF41C2E1}" dt="2018-09-26T02:46:05.149" v="109" actId="1076"/>
          <ac:spMkLst>
            <pc:docMk/>
            <pc:sldMk cId="1837949018" sldId="258"/>
            <ac:spMk id="10" creationId="{69C38BC7-74FD-443F-8506-B28899AF1DBA}"/>
          </ac:spMkLst>
        </pc:spChg>
        <pc:spChg chg="mod">
          <ac:chgData name="McClung, Zarka" userId="a7256411-3527-4684-8d99-fca6f9fffdc8" providerId="ADAL" clId="{5DBB08F1-E149-4E18-9EAC-AD94BF41C2E1}" dt="2018-09-26T03:09:38.164" v="453" actId="20577"/>
          <ac:spMkLst>
            <pc:docMk/>
            <pc:sldMk cId="1837949018" sldId="258"/>
            <ac:spMk id="11" creationId="{A7192822-85B9-427C-B5E9-7D152080C7E8}"/>
          </ac:spMkLst>
        </pc:spChg>
        <pc:spChg chg="mod">
          <ac:chgData name="McClung, Zarka" userId="a7256411-3527-4684-8d99-fca6f9fffdc8" providerId="ADAL" clId="{5DBB08F1-E149-4E18-9EAC-AD94BF41C2E1}" dt="2018-09-26T02:45:59.833" v="108" actId="1076"/>
          <ac:spMkLst>
            <pc:docMk/>
            <pc:sldMk cId="1837949018" sldId="258"/>
            <ac:spMk id="12" creationId="{C285045A-01FC-4ED2-B7CB-B0943916116C}"/>
          </ac:spMkLst>
        </pc:spChg>
        <pc:spChg chg="add mod">
          <ac:chgData name="McClung, Zarka" userId="a7256411-3527-4684-8d99-fca6f9fffdc8" providerId="ADAL" clId="{5DBB08F1-E149-4E18-9EAC-AD94BF41C2E1}" dt="2018-09-26T03:09:52.971" v="518" actId="1035"/>
          <ac:spMkLst>
            <pc:docMk/>
            <pc:sldMk cId="1837949018" sldId="258"/>
            <ac:spMk id="17" creationId="{CCD20397-8C98-4DD1-81DB-9ED12CE286C7}"/>
          </ac:spMkLst>
        </pc:spChg>
        <pc:picChg chg="add del mod">
          <ac:chgData name="McClung, Zarka" userId="a7256411-3527-4684-8d99-fca6f9fffdc8" providerId="ADAL" clId="{5DBB08F1-E149-4E18-9EAC-AD94BF41C2E1}" dt="2018-09-26T02:48:19.892" v="115" actId="478"/>
          <ac:picMkLst>
            <pc:docMk/>
            <pc:sldMk cId="1837949018" sldId="258"/>
            <ac:picMk id="15" creationId="{543C0533-3014-4FC9-8FC2-D008D896AE6A}"/>
          </ac:picMkLst>
        </pc:picChg>
        <pc:picChg chg="add mod">
          <ac:chgData name="McClung, Zarka" userId="a7256411-3527-4684-8d99-fca6f9fffdc8" providerId="ADAL" clId="{5DBB08F1-E149-4E18-9EAC-AD94BF41C2E1}" dt="2018-09-26T03:08:11.882" v="411" actId="1038"/>
          <ac:picMkLst>
            <pc:docMk/>
            <pc:sldMk cId="1837949018" sldId="258"/>
            <ac:picMk id="16" creationId="{6D9FC52B-5058-4773-9ADA-C461D582C1E3}"/>
          </ac:picMkLst>
        </pc:picChg>
        <pc:picChg chg="add mod">
          <ac:chgData name="McClung, Zarka" userId="a7256411-3527-4684-8d99-fca6f9fffdc8" providerId="ADAL" clId="{5DBB08F1-E149-4E18-9EAC-AD94BF41C2E1}" dt="2018-09-26T03:10:04.100" v="562" actId="1036"/>
          <ac:picMkLst>
            <pc:docMk/>
            <pc:sldMk cId="1837949018" sldId="258"/>
            <ac:picMk id="18" creationId="{89A1CACA-6286-4679-8D55-A1CA67571DC6}"/>
          </ac:picMkLst>
        </pc:picChg>
      </pc:sldChg>
      <pc:sldChg chg="modSp">
        <pc:chgData name="McClung, Zarka" userId="a7256411-3527-4684-8d99-fca6f9fffdc8" providerId="ADAL" clId="{5DBB08F1-E149-4E18-9EAC-AD94BF41C2E1}" dt="2018-09-26T04:24:27.967" v="1134" actId="20577"/>
        <pc:sldMkLst>
          <pc:docMk/>
          <pc:sldMk cId="2835244311" sldId="259"/>
        </pc:sldMkLst>
        <pc:spChg chg="mod">
          <ac:chgData name="McClung, Zarka" userId="a7256411-3527-4684-8d99-fca6f9fffdc8" providerId="ADAL" clId="{5DBB08F1-E149-4E18-9EAC-AD94BF41C2E1}" dt="2018-09-26T04:24:27.967" v="1134" actId="20577"/>
          <ac:spMkLst>
            <pc:docMk/>
            <pc:sldMk cId="2835244311" sldId="259"/>
            <ac:spMk id="4" creationId="{B4B98CF2-FF6A-4E96-B29E-1D25578F185E}"/>
          </ac:spMkLst>
        </pc:spChg>
      </pc:sldChg>
      <pc:sldChg chg="modSp">
        <pc:chgData name="McClung, Zarka" userId="a7256411-3527-4684-8d99-fca6f9fffdc8" providerId="ADAL" clId="{5DBB08F1-E149-4E18-9EAC-AD94BF41C2E1}" dt="2018-09-26T04:24:36.566" v="1135"/>
        <pc:sldMkLst>
          <pc:docMk/>
          <pc:sldMk cId="979365836" sldId="260"/>
        </pc:sldMkLst>
        <pc:spChg chg="mod">
          <ac:chgData name="McClung, Zarka" userId="a7256411-3527-4684-8d99-fca6f9fffdc8" providerId="ADAL" clId="{5DBB08F1-E149-4E18-9EAC-AD94BF41C2E1}" dt="2018-09-26T04:24:36.566" v="1135"/>
          <ac:spMkLst>
            <pc:docMk/>
            <pc:sldMk cId="979365836" sldId="260"/>
            <ac:spMk id="4" creationId="{6B64E4A6-825E-41CA-BC52-34138346C9DE}"/>
          </ac:spMkLst>
        </pc:spChg>
      </pc:sldChg>
      <pc:sldChg chg="modSp">
        <pc:chgData name="McClung, Zarka" userId="a7256411-3527-4684-8d99-fca6f9fffdc8" providerId="ADAL" clId="{5DBB08F1-E149-4E18-9EAC-AD94BF41C2E1}" dt="2018-09-26T04:25:02.713" v="1140" actId="1076"/>
        <pc:sldMkLst>
          <pc:docMk/>
          <pc:sldMk cId="481788795" sldId="261"/>
        </pc:sldMkLst>
        <pc:spChg chg="mod">
          <ac:chgData name="McClung, Zarka" userId="a7256411-3527-4684-8d99-fca6f9fffdc8" providerId="ADAL" clId="{5DBB08F1-E149-4E18-9EAC-AD94BF41C2E1}" dt="2018-09-26T04:24:58.459" v="1139"/>
          <ac:spMkLst>
            <pc:docMk/>
            <pc:sldMk cId="481788795" sldId="261"/>
            <ac:spMk id="3" creationId="{330AFD46-B195-4841-81E9-A2F4DC84BE4E}"/>
          </ac:spMkLst>
        </pc:spChg>
        <pc:picChg chg="mod">
          <ac:chgData name="McClung, Zarka" userId="a7256411-3527-4684-8d99-fca6f9fffdc8" providerId="ADAL" clId="{5DBB08F1-E149-4E18-9EAC-AD94BF41C2E1}" dt="2018-09-26T04:25:02.713" v="1140" actId="1076"/>
          <ac:picMkLst>
            <pc:docMk/>
            <pc:sldMk cId="481788795" sldId="261"/>
            <ac:picMk id="4" creationId="{9D495B47-5DBC-4CCC-B767-FE64CCB4B663}"/>
          </ac:picMkLst>
        </pc:picChg>
      </pc:sldChg>
      <pc:sldChg chg="modSp">
        <pc:chgData name="McClung, Zarka" userId="a7256411-3527-4684-8d99-fca6f9fffdc8" providerId="ADAL" clId="{5DBB08F1-E149-4E18-9EAC-AD94BF41C2E1}" dt="2018-09-26T04:48:47.866" v="1309" actId="313"/>
        <pc:sldMkLst>
          <pc:docMk/>
          <pc:sldMk cId="4023235359" sldId="263"/>
        </pc:sldMkLst>
        <pc:spChg chg="mod">
          <ac:chgData name="McClung, Zarka" userId="a7256411-3527-4684-8d99-fca6f9fffdc8" providerId="ADAL" clId="{5DBB08F1-E149-4E18-9EAC-AD94BF41C2E1}" dt="2018-09-26T04:25:13.930" v="1142"/>
          <ac:spMkLst>
            <pc:docMk/>
            <pc:sldMk cId="4023235359" sldId="263"/>
            <ac:spMk id="3" creationId="{AA3B1693-CDD7-4C2B-B897-768C997B79F1}"/>
          </ac:spMkLst>
        </pc:spChg>
        <pc:spChg chg="mod">
          <ac:chgData name="McClung, Zarka" userId="a7256411-3527-4684-8d99-fca6f9fffdc8" providerId="ADAL" clId="{5DBB08F1-E149-4E18-9EAC-AD94BF41C2E1}" dt="2018-09-26T04:48:47.866" v="1309" actId="313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McClung, Zarka" userId="a7256411-3527-4684-8d99-fca6f9fffdc8" providerId="ADAL" clId="{5DBB08F1-E149-4E18-9EAC-AD94BF41C2E1}" dt="2018-09-26T04:56:00.131" v="1362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5DBB08F1-E149-4E18-9EAC-AD94BF41C2E1}" dt="2018-09-26T04:56:00.131" v="136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McClung, Zarka" userId="a7256411-3527-4684-8d99-fca6f9fffdc8" providerId="ADAL" clId="{5DBB08F1-E149-4E18-9EAC-AD94BF41C2E1}" dt="2018-09-26T04:49:30.364" v="1312" actId="313"/>
        <pc:sldMkLst>
          <pc:docMk/>
          <pc:sldMk cId="1186821332" sldId="266"/>
        </pc:sldMkLst>
        <pc:spChg chg="mod">
          <ac:chgData name="McClung, Zarka" userId="a7256411-3527-4684-8d99-fca6f9fffdc8" providerId="ADAL" clId="{5DBB08F1-E149-4E18-9EAC-AD94BF41C2E1}" dt="2018-09-26T04:49:30.364" v="1312" actId="313"/>
          <ac:spMkLst>
            <pc:docMk/>
            <pc:sldMk cId="1186821332" sldId="266"/>
            <ac:spMk id="3" creationId="{E47DB690-1B6E-4E65-B802-1BDF6B7B09A2}"/>
          </ac:spMkLst>
        </pc:spChg>
        <pc:spChg chg="mod">
          <ac:chgData name="McClung, Zarka" userId="a7256411-3527-4684-8d99-fca6f9fffdc8" providerId="ADAL" clId="{5DBB08F1-E149-4E18-9EAC-AD94BF41C2E1}" dt="2018-09-26T04:25:26.632" v="1144"/>
          <ac:spMkLst>
            <pc:docMk/>
            <pc:sldMk cId="1186821332" sldId="266"/>
            <ac:spMk id="4" creationId="{D955B392-F9CD-4338-93BF-74613BFBBE55}"/>
          </ac:spMkLst>
        </pc:spChg>
      </pc:sldChg>
      <pc:sldChg chg="modSp">
        <pc:chgData name="McClung, Zarka" userId="a7256411-3527-4684-8d99-fca6f9fffdc8" providerId="ADAL" clId="{5DBB08F1-E149-4E18-9EAC-AD94BF41C2E1}" dt="2018-09-26T04:25:49.887" v="1145"/>
        <pc:sldMkLst>
          <pc:docMk/>
          <pc:sldMk cId="2336975318" sldId="267"/>
        </pc:sldMkLst>
        <pc:spChg chg="mod">
          <ac:chgData name="McClung, Zarka" userId="a7256411-3527-4684-8d99-fca6f9fffdc8" providerId="ADAL" clId="{5DBB08F1-E149-4E18-9EAC-AD94BF41C2E1}" dt="2018-09-26T04:25:49.887" v="1145"/>
          <ac:spMkLst>
            <pc:docMk/>
            <pc:sldMk cId="2336975318" sldId="267"/>
            <ac:spMk id="3" creationId="{4790A6FD-EAF9-45C7-9399-72AC044F40FF}"/>
          </ac:spMkLst>
        </pc:spChg>
      </pc:sldChg>
      <pc:sldChg chg="modSp">
        <pc:chgData name="McClung, Zarka" userId="a7256411-3527-4684-8d99-fca6f9fffdc8" providerId="ADAL" clId="{5DBB08F1-E149-4E18-9EAC-AD94BF41C2E1}" dt="2018-09-26T04:51:07.554" v="1317" actId="313"/>
        <pc:sldMkLst>
          <pc:docMk/>
          <pc:sldMk cId="3825993096" sldId="268"/>
        </pc:sldMkLst>
        <pc:spChg chg="mod">
          <ac:chgData name="McClung, Zarka" userId="a7256411-3527-4684-8d99-fca6f9fffdc8" providerId="ADAL" clId="{5DBB08F1-E149-4E18-9EAC-AD94BF41C2E1}" dt="2018-09-26T04:51:07.554" v="1317" actId="313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McClung, Zarka" userId="a7256411-3527-4684-8d99-fca6f9fffdc8" providerId="ADAL" clId="{5DBB08F1-E149-4E18-9EAC-AD94BF41C2E1}" dt="2018-09-26T04:25:54.207" v="1146"/>
          <ac:spMkLst>
            <pc:docMk/>
            <pc:sldMk cId="3825993096" sldId="268"/>
            <ac:spMk id="6" creationId="{CE1D6353-DFF5-4D1B-BACF-5B20611FCD8F}"/>
          </ac:spMkLst>
        </pc:spChg>
      </pc:sldChg>
      <pc:sldChg chg="modSp">
        <pc:chgData name="McClung, Zarka" userId="a7256411-3527-4684-8d99-fca6f9fffdc8" providerId="ADAL" clId="{5DBB08F1-E149-4E18-9EAC-AD94BF41C2E1}" dt="2018-09-26T04:51:45.552" v="1318" actId="313"/>
        <pc:sldMkLst>
          <pc:docMk/>
          <pc:sldMk cId="21044488" sldId="270"/>
        </pc:sldMkLst>
        <pc:spChg chg="mod">
          <ac:chgData name="McClung, Zarka" userId="a7256411-3527-4684-8d99-fca6f9fffdc8" providerId="ADAL" clId="{5DBB08F1-E149-4E18-9EAC-AD94BF41C2E1}" dt="2018-09-26T04:51:45.552" v="1318" actId="313"/>
          <ac:spMkLst>
            <pc:docMk/>
            <pc:sldMk cId="21044488" sldId="270"/>
            <ac:spMk id="9" creationId="{7631A31F-DB65-49D1-B407-297AEAA68878}"/>
          </ac:spMkLst>
        </pc:spChg>
      </pc:sldChg>
      <pc:sldChg chg="modSp">
        <pc:chgData name="McClung, Zarka" userId="a7256411-3527-4684-8d99-fca6f9fffdc8" providerId="ADAL" clId="{5DBB08F1-E149-4E18-9EAC-AD94BF41C2E1}" dt="2018-09-26T04:50:13.952" v="1316" actId="20577"/>
        <pc:sldMkLst>
          <pc:docMk/>
          <pc:sldMk cId="2328886855" sldId="271"/>
        </pc:sldMkLst>
        <pc:spChg chg="mod">
          <ac:chgData name="McClung, Zarka" userId="a7256411-3527-4684-8d99-fca6f9fffdc8" providerId="ADAL" clId="{5DBB08F1-E149-4E18-9EAC-AD94BF41C2E1}" dt="2018-09-26T04:48:55.055" v="1310" actId="313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McClung, Zarka" userId="a7256411-3527-4684-8d99-fca6f9fffdc8" providerId="ADAL" clId="{5DBB08F1-E149-4E18-9EAC-AD94BF41C2E1}" dt="2018-09-26T04:50:13.952" v="1316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McClung, Zarka" userId="a7256411-3527-4684-8d99-fca6f9fffdc8" providerId="ADAL" clId="{5DBB08F1-E149-4E18-9EAC-AD94BF41C2E1}" dt="2018-09-26T04:48:58.309" v="1311" actId="313"/>
        <pc:sldMkLst>
          <pc:docMk/>
          <pc:sldMk cId="2752500054" sldId="272"/>
        </pc:sldMkLst>
        <pc:spChg chg="mod">
          <ac:chgData name="McClung, Zarka" userId="a7256411-3527-4684-8d99-fca6f9fffdc8" providerId="ADAL" clId="{5DBB08F1-E149-4E18-9EAC-AD94BF41C2E1}" dt="2018-09-26T04:48:58.309" v="1311" actId="313"/>
          <ac:spMkLst>
            <pc:docMk/>
            <pc:sldMk cId="2752500054" sldId="272"/>
            <ac:spMk id="14" creationId="{9D4D0C30-1E59-410B-9AFF-CDA029BC2889}"/>
          </ac:spMkLst>
        </pc:spChg>
      </pc:sldChg>
      <pc:sldChg chg="addSp modSp add">
        <pc:chgData name="McClung, Zarka" userId="a7256411-3527-4684-8d99-fca6f9fffdc8" providerId="ADAL" clId="{5DBB08F1-E149-4E18-9EAC-AD94BF41C2E1}" dt="2018-09-26T04:47:53.825" v="1304" actId="313"/>
        <pc:sldMkLst>
          <pc:docMk/>
          <pc:sldMk cId="2649181625" sldId="273"/>
        </pc:sldMkLst>
        <pc:spChg chg="mod">
          <ac:chgData name="McClung, Zarka" userId="a7256411-3527-4684-8d99-fca6f9fffdc8" providerId="ADAL" clId="{5DBB08F1-E149-4E18-9EAC-AD94BF41C2E1}" dt="2018-09-26T04:21:28.251" v="1113" actId="122"/>
          <ac:spMkLst>
            <pc:docMk/>
            <pc:sldMk cId="2649181625" sldId="273"/>
            <ac:spMk id="2" creationId="{E33E8051-0347-4ED6-A826-B8E673690B99}"/>
          </ac:spMkLst>
        </pc:spChg>
        <pc:spChg chg="mod">
          <ac:chgData name="McClung, Zarka" userId="a7256411-3527-4684-8d99-fca6f9fffdc8" providerId="ADAL" clId="{5DBB08F1-E149-4E18-9EAC-AD94BF41C2E1}" dt="2018-09-26T02:58:44.766" v="252" actId="14100"/>
          <ac:spMkLst>
            <pc:docMk/>
            <pc:sldMk cId="2649181625" sldId="273"/>
            <ac:spMk id="3" creationId="{3ACC1A70-FE64-4C9C-A5E1-27D8EE8679E8}"/>
          </ac:spMkLst>
        </pc:spChg>
        <pc:spChg chg="mod">
          <ac:chgData name="McClung, Zarka" userId="a7256411-3527-4684-8d99-fca6f9fffdc8" providerId="ADAL" clId="{5DBB08F1-E149-4E18-9EAC-AD94BF41C2E1}" dt="2018-09-26T04:47:53.825" v="1304" actId="313"/>
          <ac:spMkLst>
            <pc:docMk/>
            <pc:sldMk cId="2649181625" sldId="273"/>
            <ac:spMk id="4" creationId="{AD10B136-C90D-40C0-8C13-E496C4FDFE39}"/>
          </ac:spMkLst>
        </pc:spChg>
        <pc:spChg chg="add mod">
          <ac:chgData name="McClung, Zarka" userId="a7256411-3527-4684-8d99-fca6f9fffdc8" providerId="ADAL" clId="{5DBB08F1-E149-4E18-9EAC-AD94BF41C2E1}" dt="2018-09-26T03:01:36.855" v="269" actId="1076"/>
          <ac:spMkLst>
            <pc:docMk/>
            <pc:sldMk cId="2649181625" sldId="273"/>
            <ac:spMk id="5" creationId="{D8A2FDC5-7AA5-49EA-867D-A45EBD1B9886}"/>
          </ac:spMkLst>
        </pc:spChg>
      </pc:sldChg>
      <pc:sldChg chg="modSp add del">
        <pc:chgData name="McClung, Zarka" userId="a7256411-3527-4684-8d99-fca6f9fffdc8" providerId="ADAL" clId="{5DBB08F1-E149-4E18-9EAC-AD94BF41C2E1}" dt="2018-09-26T04:19:33.367" v="1111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5DBB08F1-E149-4E18-9EAC-AD94BF41C2E1}" dt="2018-09-26T04:19:07.160" v="1097" actId="14100"/>
          <ac:spMkLst>
            <pc:docMk/>
            <pc:sldMk cId="2051374978" sldId="274"/>
            <ac:spMk id="2" creationId="{E33E8051-0347-4ED6-A826-B8E673690B99}"/>
          </ac:spMkLst>
        </pc:spChg>
        <pc:spChg chg="mod">
          <ac:chgData name="McClung, Zarka" userId="a7256411-3527-4684-8d99-fca6f9fffdc8" providerId="ADAL" clId="{5DBB08F1-E149-4E18-9EAC-AD94BF41C2E1}" dt="2018-09-26T04:19:33.367" v="1111" actId="20577"/>
          <ac:spMkLst>
            <pc:docMk/>
            <pc:sldMk cId="2051374978" sldId="274"/>
            <ac:spMk id="3" creationId="{3ACC1A70-FE64-4C9C-A5E1-27D8EE8679E8}"/>
          </ac:spMkLst>
        </pc:spChg>
        <pc:spChg chg="mod">
          <ac:chgData name="McClung, Zarka" userId="a7256411-3527-4684-8d99-fca6f9fffdc8" providerId="ADAL" clId="{5DBB08F1-E149-4E18-9EAC-AD94BF41C2E1}" dt="2018-09-26T04:19:13.882" v="1098"/>
          <ac:spMkLst>
            <pc:docMk/>
            <pc:sldMk cId="2051374978" sldId="274"/>
            <ac:spMk id="4" creationId="{AD10B136-C90D-40C0-8C13-E496C4FDFE39}"/>
          </ac:spMkLst>
        </pc:spChg>
      </pc:sldChg>
      <pc:sldChg chg="addSp delSp modSp">
        <pc:chgData name="McClung, Zarka" userId="a7256411-3527-4684-8d99-fca6f9fffdc8" providerId="ADAL" clId="{5DBB08F1-E149-4E18-9EAC-AD94BF41C2E1}" dt="2018-09-26T04:52:47.523" v="1322" actId="20577"/>
        <pc:sldMkLst>
          <pc:docMk/>
          <pc:sldMk cId="1220938954" sldId="275"/>
        </pc:sldMkLst>
        <pc:spChg chg="add mod">
          <ac:chgData name="McClung, Zarka" userId="a7256411-3527-4684-8d99-fca6f9fffdc8" providerId="ADAL" clId="{5DBB08F1-E149-4E18-9EAC-AD94BF41C2E1}" dt="2018-09-26T04:52:40.860" v="1320" actId="255"/>
          <ac:spMkLst>
            <pc:docMk/>
            <pc:sldMk cId="1220938954" sldId="275"/>
            <ac:spMk id="6" creationId="{7A5FF517-5D4B-4759-8BBF-CEB1DC25079A}"/>
          </ac:spMkLst>
        </pc:spChg>
        <pc:spChg chg="del">
          <ac:chgData name="McClung, Zarka" userId="a7256411-3527-4684-8d99-fca6f9fffdc8" providerId="ADAL" clId="{5DBB08F1-E149-4E18-9EAC-AD94BF41C2E1}" dt="2018-09-26T04:00:44.644" v="584" actId="478"/>
          <ac:spMkLst>
            <pc:docMk/>
            <pc:sldMk cId="1220938954" sldId="275"/>
            <ac:spMk id="11" creationId="{A7192822-85B9-427C-B5E9-7D152080C7E8}"/>
          </ac:spMkLst>
        </pc:spChg>
        <pc:spChg chg="mod">
          <ac:chgData name="McClung, Zarka" userId="a7256411-3527-4684-8d99-fca6f9fffdc8" providerId="ADAL" clId="{5DBB08F1-E149-4E18-9EAC-AD94BF41C2E1}" dt="2018-09-26T04:52:47.523" v="1322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addSp modSp add">
        <pc:chgData name="McClung, Zarka" userId="a7256411-3527-4684-8d99-fca6f9fffdc8" providerId="ADAL" clId="{5DBB08F1-E149-4E18-9EAC-AD94BF41C2E1}" dt="2018-09-26T04:47:54.833" v="1305" actId="313"/>
        <pc:sldMkLst>
          <pc:docMk/>
          <pc:sldMk cId="687927200" sldId="276"/>
        </pc:sldMkLst>
        <pc:spChg chg="mod">
          <ac:chgData name="McClung, Zarka" userId="a7256411-3527-4684-8d99-fca6f9fffdc8" providerId="ADAL" clId="{5DBB08F1-E149-4E18-9EAC-AD94BF41C2E1}" dt="2018-09-26T04:22:01.200" v="1114" actId="122"/>
          <ac:spMkLst>
            <pc:docMk/>
            <pc:sldMk cId="687927200" sldId="276"/>
            <ac:spMk id="2" creationId="{ED722A79-205D-450C-B345-CF82847EC2D1}"/>
          </ac:spMkLst>
        </pc:spChg>
        <pc:spChg chg="mod">
          <ac:chgData name="McClung, Zarka" userId="a7256411-3527-4684-8d99-fca6f9fffdc8" providerId="ADAL" clId="{5DBB08F1-E149-4E18-9EAC-AD94BF41C2E1}" dt="2018-09-26T03:05:40.294" v="333" actId="27636"/>
          <ac:spMkLst>
            <pc:docMk/>
            <pc:sldMk cId="687927200" sldId="276"/>
            <ac:spMk id="3" creationId="{EDD1BE95-4360-4294-8602-8EB5E39E29E9}"/>
          </ac:spMkLst>
        </pc:spChg>
        <pc:spChg chg="mod">
          <ac:chgData name="McClung, Zarka" userId="a7256411-3527-4684-8d99-fca6f9fffdc8" providerId="ADAL" clId="{5DBB08F1-E149-4E18-9EAC-AD94BF41C2E1}" dt="2018-09-26T04:47:54.833" v="1305" actId="313"/>
          <ac:spMkLst>
            <pc:docMk/>
            <pc:sldMk cId="687927200" sldId="276"/>
            <ac:spMk id="4" creationId="{724641DE-0D8B-42E9-85D4-CB3D54A9D9B8}"/>
          </ac:spMkLst>
        </pc:spChg>
        <pc:picChg chg="add mod">
          <ac:chgData name="McClung, Zarka" userId="a7256411-3527-4684-8d99-fca6f9fffdc8" providerId="ADAL" clId="{5DBB08F1-E149-4E18-9EAC-AD94BF41C2E1}" dt="2018-09-26T03:03:32.396" v="313" actId="14100"/>
          <ac:picMkLst>
            <pc:docMk/>
            <pc:sldMk cId="687927200" sldId="276"/>
            <ac:picMk id="1026" creationId="{5D23917F-1778-4DC5-AB58-4F3468002A03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7:56.905" v="1306" actId="313"/>
        <pc:sldMkLst>
          <pc:docMk/>
          <pc:sldMk cId="3696412821" sldId="277"/>
        </pc:sldMkLst>
        <pc:spChg chg="mod">
          <ac:chgData name="McClung, Zarka" userId="a7256411-3527-4684-8d99-fca6f9fffdc8" providerId="ADAL" clId="{5DBB08F1-E149-4E18-9EAC-AD94BF41C2E1}" dt="2018-09-26T04:09:38.456" v="1034" actId="14100"/>
          <ac:spMkLst>
            <pc:docMk/>
            <pc:sldMk cId="3696412821" sldId="277"/>
            <ac:spMk id="2" creationId="{B63F2C5B-A25D-4AFA-B8A1-6457792CCAB5}"/>
          </ac:spMkLst>
        </pc:spChg>
        <pc:spChg chg="mod">
          <ac:chgData name="McClung, Zarka" userId="a7256411-3527-4684-8d99-fca6f9fffdc8" providerId="ADAL" clId="{5DBB08F1-E149-4E18-9EAC-AD94BF41C2E1}" dt="2018-09-26T04:12:19.093" v="1055" actId="27636"/>
          <ac:spMkLst>
            <pc:docMk/>
            <pc:sldMk cId="3696412821" sldId="277"/>
            <ac:spMk id="3" creationId="{F9AEAAD1-79FC-493D-AC42-C01948223FD8}"/>
          </ac:spMkLst>
        </pc:spChg>
        <pc:spChg chg="mod">
          <ac:chgData name="McClung, Zarka" userId="a7256411-3527-4684-8d99-fca6f9fffdc8" providerId="ADAL" clId="{5DBB08F1-E149-4E18-9EAC-AD94BF41C2E1}" dt="2018-09-26T04:47:56.905" v="1306" actId="313"/>
          <ac:spMkLst>
            <pc:docMk/>
            <pc:sldMk cId="3696412821" sldId="277"/>
            <ac:spMk id="4" creationId="{82678830-FB48-4BBC-89A6-B034D803FEDB}"/>
          </ac:spMkLst>
        </pc:spChg>
        <pc:spChg chg="add mod">
          <ac:chgData name="McClung, Zarka" userId="a7256411-3527-4684-8d99-fca6f9fffdc8" providerId="ADAL" clId="{5DBB08F1-E149-4E18-9EAC-AD94BF41C2E1}" dt="2018-09-26T04:15:24.760" v="1073" actId="20577"/>
          <ac:spMkLst>
            <pc:docMk/>
            <pc:sldMk cId="3696412821" sldId="277"/>
            <ac:spMk id="5" creationId="{D8FC1B47-6885-4468-84EE-D77BC785D942}"/>
          </ac:spMkLst>
        </pc:spChg>
        <pc:picChg chg="add mod">
          <ac:chgData name="McClung, Zarka" userId="a7256411-3527-4684-8d99-fca6f9fffdc8" providerId="ADAL" clId="{5DBB08F1-E149-4E18-9EAC-AD94BF41C2E1}" dt="2018-09-26T04:10:26.791" v="1035" actId="1076"/>
          <ac:picMkLst>
            <pc:docMk/>
            <pc:sldMk cId="3696412821" sldId="277"/>
            <ac:picMk id="2050" creationId="{FDDDE52A-DCA4-4C66-935B-03C50EA1B9CB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7:57.783" v="1307" actId="313"/>
        <pc:sldMkLst>
          <pc:docMk/>
          <pc:sldMk cId="1771776047" sldId="278"/>
        </pc:sldMkLst>
        <pc:spChg chg="mod">
          <ac:chgData name="McClung, Zarka" userId="a7256411-3527-4684-8d99-fca6f9fffdc8" providerId="ADAL" clId="{5DBB08F1-E149-4E18-9EAC-AD94BF41C2E1}" dt="2018-09-26T04:15:53.029" v="1080" actId="20577"/>
          <ac:spMkLst>
            <pc:docMk/>
            <pc:sldMk cId="1771776047" sldId="278"/>
            <ac:spMk id="2" creationId="{E6CECE70-890A-4468-8C6B-121316006FE6}"/>
          </ac:spMkLst>
        </pc:spChg>
        <pc:spChg chg="mod">
          <ac:chgData name="McClung, Zarka" userId="a7256411-3527-4684-8d99-fca6f9fffdc8" providerId="ADAL" clId="{5DBB08F1-E149-4E18-9EAC-AD94BF41C2E1}" dt="2018-09-26T04:17:44.604" v="1092" actId="1076"/>
          <ac:spMkLst>
            <pc:docMk/>
            <pc:sldMk cId="1771776047" sldId="278"/>
            <ac:spMk id="3" creationId="{4B2F42CA-E8E2-4170-8E29-A8DE9FD4D841}"/>
          </ac:spMkLst>
        </pc:spChg>
        <pc:spChg chg="mod">
          <ac:chgData name="McClung, Zarka" userId="a7256411-3527-4684-8d99-fca6f9fffdc8" providerId="ADAL" clId="{5DBB08F1-E149-4E18-9EAC-AD94BF41C2E1}" dt="2018-09-26T04:47:57.783" v="1307" actId="313"/>
          <ac:spMkLst>
            <pc:docMk/>
            <pc:sldMk cId="1771776047" sldId="278"/>
            <ac:spMk id="4" creationId="{DC4CC41A-1313-4DF1-B866-8890F88BBD5B}"/>
          </ac:spMkLst>
        </pc:spChg>
        <pc:picChg chg="add mod">
          <ac:chgData name="McClung, Zarka" userId="a7256411-3527-4684-8d99-fca6f9fffdc8" providerId="ADAL" clId="{5DBB08F1-E149-4E18-9EAC-AD94BF41C2E1}" dt="2018-09-26T04:17:47.490" v="1093" actId="1076"/>
          <ac:picMkLst>
            <pc:docMk/>
            <pc:sldMk cId="1771776047" sldId="278"/>
            <ac:picMk id="5" creationId="{35FD6F7F-4BE8-4C67-BBE8-07F95D2FECF0}"/>
          </ac:picMkLst>
        </pc:picChg>
      </pc:sldChg>
      <pc:sldChg chg="addSp delSp modSp add">
        <pc:chgData name="McClung, Zarka" userId="a7256411-3527-4684-8d99-fca6f9fffdc8" providerId="ADAL" clId="{5DBB08F1-E149-4E18-9EAC-AD94BF41C2E1}" dt="2018-09-26T04:38:20.956" v="1198" actId="14100"/>
        <pc:sldMkLst>
          <pc:docMk/>
          <pc:sldMk cId="2504347316" sldId="279"/>
        </pc:sldMkLst>
        <pc:spChg chg="mod">
          <ac:chgData name="McClung, Zarka" userId="a7256411-3527-4684-8d99-fca6f9fffdc8" providerId="ADAL" clId="{5DBB08F1-E149-4E18-9EAC-AD94BF41C2E1}" dt="2018-09-26T04:29:33.673" v="1163" actId="14100"/>
          <ac:spMkLst>
            <pc:docMk/>
            <pc:sldMk cId="2504347316" sldId="279"/>
            <ac:spMk id="2" creationId="{9E6EE5CF-A4D0-42A8-8B43-99DF075F4890}"/>
          </ac:spMkLst>
        </pc:spChg>
        <pc:spChg chg="del">
          <ac:chgData name="McClung, Zarka" userId="a7256411-3527-4684-8d99-fca6f9fffdc8" providerId="ADAL" clId="{5DBB08F1-E149-4E18-9EAC-AD94BF41C2E1}" dt="2018-09-26T04:29:20.319" v="1160" actId="478"/>
          <ac:spMkLst>
            <pc:docMk/>
            <pc:sldMk cId="2504347316" sldId="279"/>
            <ac:spMk id="3" creationId="{59A02782-3D3D-4F5A-9CDB-F64B9F8814DE}"/>
          </ac:spMkLst>
        </pc:spChg>
        <pc:picChg chg="add mod">
          <ac:chgData name="McClung, Zarka" userId="a7256411-3527-4684-8d99-fca6f9fffdc8" providerId="ADAL" clId="{5DBB08F1-E149-4E18-9EAC-AD94BF41C2E1}" dt="2018-09-26T04:38:20.956" v="1198" actId="14100"/>
          <ac:picMkLst>
            <pc:docMk/>
            <pc:sldMk cId="2504347316" sldId="279"/>
            <ac:picMk id="5" creationId="{FEFF0B23-4A9E-438E-AEC2-4565188362C3}"/>
          </ac:picMkLst>
        </pc:picChg>
        <pc:picChg chg="add mod">
          <ac:chgData name="McClung, Zarka" userId="a7256411-3527-4684-8d99-fca6f9fffdc8" providerId="ADAL" clId="{5DBB08F1-E149-4E18-9EAC-AD94BF41C2E1}" dt="2018-09-26T04:38:17.694" v="1196" actId="1076"/>
          <ac:picMkLst>
            <pc:docMk/>
            <pc:sldMk cId="2504347316" sldId="279"/>
            <ac:picMk id="6" creationId="{A3873052-AEFE-4DF4-A649-35C6D0AF475C}"/>
          </ac:picMkLst>
        </pc:picChg>
        <pc:picChg chg="add mod">
          <ac:chgData name="McClung, Zarka" userId="a7256411-3527-4684-8d99-fca6f9fffdc8" providerId="ADAL" clId="{5DBB08F1-E149-4E18-9EAC-AD94BF41C2E1}" dt="2018-09-26T04:38:18.755" v="1197" actId="1076"/>
          <ac:picMkLst>
            <pc:docMk/>
            <pc:sldMk cId="2504347316" sldId="279"/>
            <ac:picMk id="7" creationId="{2A9EAB0C-047F-4DC6-9939-ECEA5594BDAA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2:24.579" v="1211" actId="14100"/>
        <pc:sldMkLst>
          <pc:docMk/>
          <pc:sldMk cId="1836414708" sldId="280"/>
        </pc:sldMkLst>
        <pc:spChg chg="mod">
          <ac:chgData name="McClung, Zarka" userId="a7256411-3527-4684-8d99-fca6f9fffdc8" providerId="ADAL" clId="{5DBB08F1-E149-4E18-9EAC-AD94BF41C2E1}" dt="2018-09-26T04:42:24.579" v="1211" actId="14100"/>
          <ac:spMkLst>
            <pc:docMk/>
            <pc:sldMk cId="1836414708" sldId="280"/>
            <ac:spMk id="2" creationId="{9E6EE5CF-A4D0-42A8-8B43-99DF075F4890}"/>
          </ac:spMkLst>
        </pc:spChg>
        <pc:picChg chg="add mod">
          <ac:chgData name="McClung, Zarka" userId="a7256411-3527-4684-8d99-fca6f9fffdc8" providerId="ADAL" clId="{5DBB08F1-E149-4E18-9EAC-AD94BF41C2E1}" dt="2018-09-26T04:42:19.404" v="1210" actId="1076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0:38.686" v="1206" actId="14100"/>
        <pc:sldMkLst>
          <pc:docMk/>
          <pc:sldMk cId="656187332" sldId="281"/>
        </pc:sldMkLst>
        <pc:picChg chg="add mod">
          <ac:chgData name="McClung, Zarka" userId="a7256411-3527-4684-8d99-fca6f9fffdc8" providerId="ADAL" clId="{5DBB08F1-E149-4E18-9EAC-AD94BF41C2E1}" dt="2018-09-26T04:40:38.686" v="1206" actId="14100"/>
          <ac:picMkLst>
            <pc:docMk/>
            <pc:sldMk cId="656187332" sldId="281"/>
            <ac:picMk id="3" creationId="{721A6A3D-30E3-487D-AA3E-D8C273E82047}"/>
          </ac:picMkLst>
        </pc:picChg>
        <pc:picChg chg="mod modCrop">
          <ac:chgData name="McClung, Zarka" userId="a7256411-3527-4684-8d99-fca6f9fffdc8" providerId="ADAL" clId="{5DBB08F1-E149-4E18-9EAC-AD94BF41C2E1}" dt="2018-09-26T04:39:52.992" v="1201" actId="732"/>
          <ac:picMkLst>
            <pc:docMk/>
            <pc:sldMk cId="656187332" sldId="281"/>
            <ac:picMk id="5" creationId="{FEFF0B23-4A9E-438E-AEC2-4565188362C3}"/>
          </ac:picMkLst>
        </pc:picChg>
      </pc:sldChg>
      <pc:sldChg chg="addSp delSp modSp add">
        <pc:chgData name="McClung, Zarka" userId="a7256411-3527-4684-8d99-fca6f9fffdc8" providerId="ADAL" clId="{5DBB08F1-E149-4E18-9EAC-AD94BF41C2E1}" dt="2018-09-26T04:43:25.594" v="1235" actId="14100"/>
        <pc:sldMkLst>
          <pc:docMk/>
          <pc:sldMk cId="2349676374" sldId="282"/>
        </pc:sldMkLst>
        <pc:spChg chg="mod">
          <ac:chgData name="McClung, Zarka" userId="a7256411-3527-4684-8d99-fca6f9fffdc8" providerId="ADAL" clId="{5DBB08F1-E149-4E18-9EAC-AD94BF41C2E1}" dt="2018-09-26T04:42:49.895" v="1231" actId="20577"/>
          <ac:spMkLst>
            <pc:docMk/>
            <pc:sldMk cId="2349676374" sldId="282"/>
            <ac:spMk id="2" creationId="{9E6EE5CF-A4D0-42A8-8B43-99DF075F4890}"/>
          </ac:spMkLst>
        </pc:spChg>
        <pc:picChg chg="del">
          <ac:chgData name="McClung, Zarka" userId="a7256411-3527-4684-8d99-fca6f9fffdc8" providerId="ADAL" clId="{5DBB08F1-E149-4E18-9EAC-AD94BF41C2E1}" dt="2018-09-26T04:42:54.055" v="1232" actId="478"/>
          <ac:picMkLst>
            <pc:docMk/>
            <pc:sldMk cId="2349676374" sldId="282"/>
            <ac:picMk id="3" creationId="{9FCCC5BA-35EE-4EA9-B492-54BBFE3CC09F}"/>
          </ac:picMkLst>
        </pc:picChg>
        <pc:picChg chg="add mod">
          <ac:chgData name="McClung, Zarka" userId="a7256411-3527-4684-8d99-fca6f9fffdc8" providerId="ADAL" clId="{5DBB08F1-E149-4E18-9EAC-AD94BF41C2E1}" dt="2018-09-26T04:43:25.594" v="1235" actId="14100"/>
          <ac:picMkLst>
            <pc:docMk/>
            <pc:sldMk cId="2349676374" sldId="282"/>
            <ac:picMk id="5" creationId="{D2CA39BF-F423-4FED-A7AD-408A5AA95D55}"/>
          </ac:picMkLst>
        </pc:picChg>
      </pc:sldChg>
      <pc:sldChg chg="delSp modSp add">
        <pc:chgData name="McClung, Zarka" userId="a7256411-3527-4684-8d99-fca6f9fffdc8" providerId="ADAL" clId="{5DBB08F1-E149-4E18-9EAC-AD94BF41C2E1}" dt="2018-09-26T04:55:12.517" v="1336" actId="122"/>
        <pc:sldMkLst>
          <pc:docMk/>
          <pc:sldMk cId="3438226811" sldId="283"/>
        </pc:sldMkLst>
        <pc:spChg chg="mod">
          <ac:chgData name="McClung, Zarka" userId="a7256411-3527-4684-8d99-fca6f9fffdc8" providerId="ADAL" clId="{5DBB08F1-E149-4E18-9EAC-AD94BF41C2E1}" dt="2018-09-26T04:55:12.517" v="1336" actId="122"/>
          <ac:spMkLst>
            <pc:docMk/>
            <pc:sldMk cId="3438226811" sldId="283"/>
            <ac:spMk id="2" creationId="{2F98E05F-7DCB-4BAE-A104-7085D847A616}"/>
          </ac:spMkLst>
        </pc:spChg>
        <pc:spChg chg="del">
          <ac:chgData name="McClung, Zarka" userId="a7256411-3527-4684-8d99-fca6f9fffdc8" providerId="ADAL" clId="{5DBB08F1-E149-4E18-9EAC-AD94BF41C2E1}" dt="2018-09-26T04:55:00.888" v="1324" actId="478"/>
          <ac:spMkLst>
            <pc:docMk/>
            <pc:sldMk cId="3438226811" sldId="283"/>
            <ac:spMk id="3" creationId="{D9BF6383-8E5D-42C5-9281-25085E74FB81}"/>
          </ac:spMkLst>
        </pc:spChg>
      </pc:sldChg>
    </pc:docChg>
  </pc:docChgLst>
  <pc:docChgLst>
    <pc:chgData name="Eakerns, Zachary" userId="S::zachary.eakerns@ttu.edu::f13e326a-83f9-4bab-9706-f5d04955d1f3" providerId="AD" clId="Web-{9989EE1A-E4CB-4021-A135-F37941EBDB57}"/>
    <pc:docChg chg="addSld delSld modSld">
      <pc:chgData name="Eakerns, Zachary" userId="S::zachary.eakerns@ttu.edu::f13e326a-83f9-4bab-9706-f5d04955d1f3" providerId="AD" clId="Web-{9989EE1A-E4CB-4021-A135-F37941EBDB57}" dt="2018-09-25T21:56:41.713" v="501" actId="20577"/>
      <pc:docMkLst>
        <pc:docMk/>
      </pc:docMkLst>
      <pc:sldChg chg="modSp">
        <pc:chgData name="Eakerns, Zachary" userId="S::zachary.eakerns@ttu.edu::f13e326a-83f9-4bab-9706-f5d04955d1f3" providerId="AD" clId="Web-{9989EE1A-E4CB-4021-A135-F37941EBDB57}" dt="2018-09-25T21:41:09.204" v="24" actId="20577"/>
        <pc:sldMkLst>
          <pc:docMk/>
          <pc:sldMk cId="1837949018" sldId="258"/>
        </pc:sldMkLst>
        <pc:spChg chg="mod">
          <ac:chgData name="Eakerns, Zachary" userId="S::zachary.eakerns@ttu.edu::f13e326a-83f9-4bab-9706-f5d04955d1f3" providerId="AD" clId="Web-{9989EE1A-E4CB-4021-A135-F37941EBDB57}" dt="2018-09-25T21:41:09.204" v="24" actId="20577"/>
          <ac:spMkLst>
            <pc:docMk/>
            <pc:sldMk cId="1837949018" sldId="258"/>
            <ac:spMk id="10" creationId="{69C38BC7-74FD-443F-8506-B28899AF1DBA}"/>
          </ac:spMkLst>
        </pc:spChg>
      </pc:sldChg>
      <pc:sldChg chg="modSp new">
        <pc:chgData name="Eakerns, Zachary" userId="S::zachary.eakerns@ttu.edu::f13e326a-83f9-4bab-9706-f5d04955d1f3" providerId="AD" clId="Web-{9989EE1A-E4CB-4021-A135-F37941EBDB57}" dt="2018-09-25T21:44:03.521" v="238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9989EE1A-E4CB-4021-A135-F37941EBDB57}" dt="2018-09-25T21:41:45.454" v="57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9989EE1A-E4CB-4021-A135-F37941EBDB57}" dt="2018-09-25T21:44:03.521" v="238" actId="20577"/>
          <ac:spMkLst>
            <pc:docMk/>
            <pc:sldMk cId="2835244311" sldId="259"/>
            <ac:spMk id="3" creationId="{75C5C17C-F54B-473E-8CAA-905C3D5FAB36}"/>
          </ac:spMkLst>
        </pc:spChg>
      </pc:sldChg>
      <pc:sldChg chg="modSp new">
        <pc:chgData name="Eakerns, Zachary" userId="S::zachary.eakerns@ttu.edu::f13e326a-83f9-4bab-9706-f5d04955d1f3" providerId="AD" clId="Web-{9989EE1A-E4CB-4021-A135-F37941EBDB57}" dt="2018-09-25T21:47:47.022" v="449" actId="20577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9989EE1A-E4CB-4021-A135-F37941EBDB57}" dt="2018-09-25T21:45:06.287" v="249" actId="20577"/>
          <ac:spMkLst>
            <pc:docMk/>
            <pc:sldMk cId="979365836" sldId="260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9989EE1A-E4CB-4021-A135-F37941EBDB57}" dt="2018-09-25T21:47:47.022" v="449" actId="20577"/>
          <ac:spMkLst>
            <pc:docMk/>
            <pc:sldMk cId="979365836" sldId="260"/>
            <ac:spMk id="3" creationId="{F77CBE09-0FFD-4C88-92AB-47B7F2BBF34F}"/>
          </ac:spMkLst>
        </pc:spChg>
      </pc:sldChg>
      <pc:sldChg chg="addSp delSp modSp new addAnim modAnim">
        <pc:chgData name="Eakerns, Zachary" userId="S::zachary.eakerns@ttu.edu::f13e326a-83f9-4bab-9706-f5d04955d1f3" providerId="AD" clId="Web-{9989EE1A-E4CB-4021-A135-F37941EBDB57}" dt="2018-09-25T21:56:02.010" v="486"/>
        <pc:sldMkLst>
          <pc:docMk/>
          <pc:sldMk cId="481788795" sldId="261"/>
        </pc:sldMkLst>
        <pc:spChg chg="mod">
          <ac:chgData name="Eakerns, Zachary" userId="S::zachary.eakerns@ttu.edu::f13e326a-83f9-4bab-9706-f5d04955d1f3" providerId="AD" clId="Web-{9989EE1A-E4CB-4021-A135-F37941EBDB57}" dt="2018-09-25T21:54:56.322" v="476" actId="1076"/>
          <ac:spMkLst>
            <pc:docMk/>
            <pc:sldMk cId="481788795" sldId="261"/>
            <ac:spMk id="2" creationId="{A5AA5561-3773-4E5F-B1E0-687359361D5F}"/>
          </ac:spMkLst>
        </pc:spChg>
        <pc:spChg chg="del">
          <ac:chgData name="Eakerns, Zachary" userId="S::zachary.eakerns@ttu.edu::f13e326a-83f9-4bab-9706-f5d04955d1f3" providerId="AD" clId="Web-{9989EE1A-E4CB-4021-A135-F37941EBDB57}" dt="2018-09-25T21:51:49.900" v="452"/>
          <ac:spMkLst>
            <pc:docMk/>
            <pc:sldMk cId="481788795" sldId="261"/>
            <ac:spMk id="3" creationId="{1D46FCF0-E6FE-4EDF-BE25-EEFFC7EFF379}"/>
          </ac:spMkLst>
        </pc:spChg>
        <pc:spChg chg="add mod">
          <ac:chgData name="Eakerns, Zachary" userId="S::zachary.eakerns@ttu.edu::f13e326a-83f9-4bab-9706-f5d04955d1f3" providerId="AD" clId="Web-{9989EE1A-E4CB-4021-A135-F37941EBDB57}" dt="2018-09-25T21:55:40.713" v="484" actId="1076"/>
          <ac:spMkLst>
            <pc:docMk/>
            <pc:sldMk cId="481788795" sldId="261"/>
            <ac:spMk id="10" creationId="{42A88DCA-6A29-4F0D-9BE5-94690C8335E2}"/>
          </ac:spMkLst>
        </pc:spChg>
        <pc:picChg chg="add mod ord">
          <ac:chgData name="Eakerns, Zachary" userId="S::zachary.eakerns@ttu.edu::f13e326a-83f9-4bab-9706-f5d04955d1f3" providerId="AD" clId="Web-{9989EE1A-E4CB-4021-A135-F37941EBDB57}" dt="2018-09-25T21:54:43.103" v="475" actId="1076"/>
          <ac:picMkLst>
            <pc:docMk/>
            <pc:sldMk cId="481788795" sldId="261"/>
            <ac:picMk id="4" creationId="{9D495B47-5DBC-4CCC-B767-FE64CCB4B663}"/>
          </ac:picMkLst>
        </pc:picChg>
        <pc:picChg chg="add del mod">
          <ac:chgData name="Eakerns, Zachary" userId="S::zachary.eakerns@ttu.edu::f13e326a-83f9-4bab-9706-f5d04955d1f3" providerId="AD" clId="Web-{9989EE1A-E4CB-4021-A135-F37941EBDB57}" dt="2018-09-25T21:53:01.822" v="455"/>
          <ac:picMkLst>
            <pc:docMk/>
            <pc:sldMk cId="481788795" sldId="261"/>
            <ac:picMk id="6" creationId="{B8BC85F6-FFBD-43E2-8F3A-4AEBC2972153}"/>
          </ac:picMkLst>
        </pc:picChg>
        <pc:picChg chg="add mod">
          <ac:chgData name="Eakerns, Zachary" userId="S::zachary.eakerns@ttu.edu::f13e326a-83f9-4bab-9706-f5d04955d1f3" providerId="AD" clId="Web-{9989EE1A-E4CB-4021-A135-F37941EBDB57}" dt="2018-09-25T21:54:37.119" v="473" actId="1076"/>
          <ac:picMkLst>
            <pc:docMk/>
            <pc:sldMk cId="481788795" sldId="261"/>
            <ac:picMk id="8" creationId="{BF8E13B4-B775-4A50-9346-BC5D6E6A77DE}"/>
          </ac:picMkLst>
        </pc:picChg>
      </pc:sldChg>
    </pc:docChg>
  </pc:docChgLst>
  <pc:docChgLst>
    <pc:chgData name="Satterla, John" userId="1803870d-eb77-4cce-8b0e-637fe5001cee" providerId="ADAL" clId="{8A453B45-8B2D-4521-9552-B9341113F1E9}"/>
    <pc:docChg chg="custSel addSld modSld">
      <pc:chgData name="Satterla, John" userId="1803870d-eb77-4cce-8b0e-637fe5001cee" providerId="ADAL" clId="{8A453B45-8B2D-4521-9552-B9341113F1E9}" dt="2018-09-26T04:53:24.996" v="1306" actId="20577"/>
      <pc:docMkLst>
        <pc:docMk/>
      </pc:docMkLst>
      <pc:sldChg chg="addSp modSp">
        <pc:chgData name="Satterla, John" userId="1803870d-eb77-4cce-8b0e-637fe5001cee" providerId="ADAL" clId="{8A453B45-8B2D-4521-9552-B9341113F1E9}" dt="2018-09-26T02:39:34.122" v="1172" actId="1076"/>
        <pc:sldMkLst>
          <pc:docMk/>
          <pc:sldMk cId="1837949018" sldId="258"/>
        </pc:sldMkLst>
        <pc:spChg chg="mod">
          <ac:chgData name="Satterla, John" userId="1803870d-eb77-4cce-8b0e-637fe5001cee" providerId="ADAL" clId="{8A453B45-8B2D-4521-9552-B9341113F1E9}" dt="2018-09-26T02:39:16.007" v="1169" actId="5793"/>
          <ac:spMkLst>
            <pc:docMk/>
            <pc:sldMk cId="1837949018" sldId="258"/>
            <ac:spMk id="3" creationId="{BB8E3AC9-D25B-47F8-936F-3C3B7847D75E}"/>
          </ac:spMkLst>
        </pc:spChg>
        <pc:picChg chg="add mod">
          <ac:chgData name="Satterla, John" userId="1803870d-eb77-4cce-8b0e-637fe5001cee" providerId="ADAL" clId="{8A453B45-8B2D-4521-9552-B9341113F1E9}" dt="2018-09-26T02:39:09.234" v="1168" actId="207"/>
          <ac:picMkLst>
            <pc:docMk/>
            <pc:sldMk cId="1837949018" sldId="258"/>
            <ac:picMk id="13" creationId="{3E23CA1E-0426-4410-8C35-EB61D2A904C2}"/>
          </ac:picMkLst>
        </pc:picChg>
        <pc:picChg chg="add mod">
          <ac:chgData name="Satterla, John" userId="1803870d-eb77-4cce-8b0e-637fe5001cee" providerId="ADAL" clId="{8A453B45-8B2D-4521-9552-B9341113F1E9}" dt="2018-09-26T02:39:34.122" v="1172" actId="1076"/>
          <ac:picMkLst>
            <pc:docMk/>
            <pc:sldMk cId="1837949018" sldId="258"/>
            <ac:picMk id="14" creationId="{6A0B2BA4-42BB-4380-ADA4-A804C9066BFD}"/>
          </ac:picMkLst>
        </pc:picChg>
      </pc:sldChg>
      <pc:sldChg chg="modSp">
        <pc:chgData name="Satterla, John" userId="1803870d-eb77-4cce-8b0e-637fe5001cee" providerId="ADAL" clId="{8A453B45-8B2D-4521-9552-B9341113F1E9}" dt="2018-09-26T02:47:37.725" v="1189" actId="27636"/>
        <pc:sldMkLst>
          <pc:docMk/>
          <pc:sldMk cId="1773129042" sldId="264"/>
        </pc:sldMkLst>
        <pc:spChg chg="mod">
          <ac:chgData name="Satterla, John" userId="1803870d-eb77-4cce-8b0e-637fe5001cee" providerId="ADAL" clId="{8A453B45-8B2D-4521-9552-B9341113F1E9}" dt="2018-09-26T02:47:37.725" v="1189" actId="27636"/>
          <ac:spMkLst>
            <pc:docMk/>
            <pc:sldMk cId="1773129042" sldId="264"/>
            <ac:spMk id="3" creationId="{35777F4F-586C-4E51-97B7-8C265AC4E10A}"/>
          </ac:spMkLst>
        </pc:spChg>
      </pc:sldChg>
      <pc:sldChg chg="addSp modSp add">
        <pc:chgData name="Satterla, John" userId="1803870d-eb77-4cce-8b0e-637fe5001cee" providerId="ADAL" clId="{8A453B45-8B2D-4521-9552-B9341113F1E9}" dt="2018-09-26T01:33:49.756" v="656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8A453B45-8B2D-4521-9552-B9341113F1E9}" dt="2018-09-26T01:15:42.051" v="68" actId="20577"/>
          <ac:spMkLst>
            <pc:docMk/>
            <pc:sldMk cId="1196366798" sldId="269"/>
            <ac:spMk id="2" creationId="{DEA2FA8D-1B83-411C-9B34-085A4ED7AFE6}"/>
          </ac:spMkLst>
        </pc:spChg>
        <pc:spChg chg="mod">
          <ac:chgData name="Satterla, John" userId="1803870d-eb77-4cce-8b0e-637fe5001cee" providerId="ADAL" clId="{8A453B45-8B2D-4521-9552-B9341113F1E9}" dt="2018-09-26T01:33:49.756" v="656" actId="20577"/>
          <ac:spMkLst>
            <pc:docMk/>
            <pc:sldMk cId="1196366798" sldId="269"/>
            <ac:spMk id="3" creationId="{9D9827F8-8558-4AD0-BF15-E0BF1D8B504E}"/>
          </ac:spMkLst>
        </pc:spChg>
        <pc:spChg chg="add">
          <ac:chgData name="Satterla, John" userId="1803870d-eb77-4cce-8b0e-637fe5001cee" providerId="ADAL" clId="{8A453B45-8B2D-4521-9552-B9341113F1E9}" dt="2018-09-26T01:15:50.206" v="69"/>
          <ac:spMkLst>
            <pc:docMk/>
            <pc:sldMk cId="1196366798" sldId="269"/>
            <ac:spMk id="4" creationId="{5396B89C-4AAA-47BD-9A1D-6BE1F4C9EFDC}"/>
          </ac:spMkLst>
        </pc:spChg>
      </pc:sldChg>
      <pc:sldChg chg="addSp delSp modSp add">
        <pc:chgData name="Satterla, John" userId="1803870d-eb77-4cce-8b0e-637fe5001cee" providerId="ADAL" clId="{8A453B45-8B2D-4521-9552-B9341113F1E9}" dt="2018-09-26T02:43:43.901" v="1178" actId="20577"/>
        <pc:sldMkLst>
          <pc:docMk/>
          <pc:sldMk cId="21044488" sldId="270"/>
        </pc:sldMkLst>
        <pc:spChg chg="del">
          <ac:chgData name="Satterla, John" userId="1803870d-eb77-4cce-8b0e-637fe5001cee" providerId="ADAL" clId="{8A453B45-8B2D-4521-9552-B9341113F1E9}" dt="2018-09-26T01:30:18.508" v="469" actId="478"/>
          <ac:spMkLst>
            <pc:docMk/>
            <pc:sldMk cId="21044488" sldId="270"/>
            <ac:spMk id="3" creationId="{9D9827F8-8558-4AD0-BF15-E0BF1D8B504E}"/>
          </ac:spMkLst>
        </pc:spChg>
        <pc:spChg chg="add del mod">
          <ac:chgData name="Satterla, John" userId="1803870d-eb77-4cce-8b0e-637fe5001cee" providerId="ADAL" clId="{8A453B45-8B2D-4521-9552-B9341113F1E9}" dt="2018-09-26T01:32:28.027" v="470" actId="478"/>
          <ac:spMkLst>
            <pc:docMk/>
            <pc:sldMk cId="21044488" sldId="270"/>
            <ac:spMk id="7" creationId="{70696177-BAD7-43E6-A111-80CBB66AA142}"/>
          </ac:spMkLst>
        </pc:spChg>
        <pc:spChg chg="add mod">
          <ac:chgData name="Satterla, John" userId="1803870d-eb77-4cce-8b0e-637fe5001cee" providerId="ADAL" clId="{8A453B45-8B2D-4521-9552-B9341113F1E9}" dt="2018-09-26T02:43:43.901" v="1178" actId="20577"/>
          <ac:spMkLst>
            <pc:docMk/>
            <pc:sldMk cId="21044488" sldId="270"/>
            <ac:spMk id="9" creationId="{7631A31F-DB65-49D1-B407-297AEAA68878}"/>
          </ac:spMkLst>
        </pc:spChg>
        <pc:picChg chg="add mod">
          <ac:chgData name="Satterla, John" userId="1803870d-eb77-4cce-8b0e-637fe5001cee" providerId="ADAL" clId="{8A453B45-8B2D-4521-9552-B9341113F1E9}" dt="2018-09-26T01:32:47.680" v="475" actId="208"/>
          <ac:picMkLst>
            <pc:docMk/>
            <pc:sldMk cId="21044488" sldId="270"/>
            <ac:picMk id="8" creationId="{27CEBD01-5AED-4AC5-A598-1DA1197D98D1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7:52.362" v="1198" actId="1076"/>
        <pc:sldMkLst>
          <pc:docMk/>
          <pc:sldMk cId="2328886855" sldId="271"/>
        </pc:sldMkLst>
        <pc:spChg chg="add mod">
          <ac:chgData name="Satterla, John" userId="1803870d-eb77-4cce-8b0e-637fe5001cee" providerId="ADAL" clId="{8A453B45-8B2D-4521-9552-B9341113F1E9}" dt="2018-09-26T02:45:43.681" v="1186" actId="1076"/>
          <ac:spMkLst>
            <pc:docMk/>
            <pc:sldMk cId="2328886855" sldId="271"/>
            <ac:spMk id="6" creationId="{523CD668-BAB9-4C7D-B46E-C824F3D5BCA3}"/>
          </ac:spMkLst>
        </pc:spChg>
        <pc:spChg chg="add mod">
          <ac:chgData name="Satterla, John" userId="1803870d-eb77-4cce-8b0e-637fe5001cee" providerId="ADAL" clId="{8A453B45-8B2D-4521-9552-B9341113F1E9}" dt="2018-09-26T01:40:53.022" v="853" actId="1076"/>
          <ac:spMkLst>
            <pc:docMk/>
            <pc:sldMk cId="2328886855" sldId="271"/>
            <ac:spMk id="7" creationId="{11356CCE-CA32-4C26-AB80-7BBD5EF76BB5}"/>
          </ac:spMkLst>
        </pc:spChg>
        <pc:spChg chg="del">
          <ac:chgData name="Satterla, John" userId="1803870d-eb77-4cce-8b0e-637fe5001cee" providerId="ADAL" clId="{8A453B45-8B2D-4521-9552-B9341113F1E9}" dt="2018-09-26T01:34:02.853" v="658" actId="478"/>
          <ac:spMkLst>
            <pc:docMk/>
            <pc:sldMk cId="2328886855" sldId="271"/>
            <ac:spMk id="9" creationId="{7631A31F-DB65-49D1-B407-297AEAA68878}"/>
          </ac:spMkLst>
        </pc:spChg>
        <pc:spChg chg="add mod">
          <ac:chgData name="Satterla, John" userId="1803870d-eb77-4cce-8b0e-637fe5001cee" providerId="ADAL" clId="{8A453B45-8B2D-4521-9552-B9341113F1E9}" dt="2018-09-26T02:47:52.362" v="1198" actId="1076"/>
          <ac:spMkLst>
            <pc:docMk/>
            <pc:sldMk cId="2328886855" sldId="271"/>
            <ac:spMk id="11" creationId="{F845BF9C-3D01-4223-B237-E1273FA67744}"/>
          </ac:spMkLst>
        </pc:spChg>
        <pc:picChg chg="add mod">
          <ac:chgData name="Satterla, John" userId="1803870d-eb77-4cce-8b0e-637fe5001cee" providerId="ADAL" clId="{8A453B45-8B2D-4521-9552-B9341113F1E9}" dt="2018-09-26T01:42:20.264" v="863" actId="208"/>
          <ac:picMkLst>
            <pc:docMk/>
            <pc:sldMk cId="2328886855" sldId="271"/>
            <ac:picMk id="3" creationId="{B9485F68-D026-453C-BDFA-D2EB34F84206}"/>
          </ac:picMkLst>
        </pc:picChg>
        <pc:picChg chg="del">
          <ac:chgData name="Satterla, John" userId="1803870d-eb77-4cce-8b0e-637fe5001cee" providerId="ADAL" clId="{8A453B45-8B2D-4521-9552-B9341113F1E9}" dt="2018-09-26T01:34:03.539" v="659" actId="478"/>
          <ac:picMkLst>
            <pc:docMk/>
            <pc:sldMk cId="2328886855" sldId="271"/>
            <ac:picMk id="8" creationId="{27CEBD01-5AED-4AC5-A598-1DA1197D98D1}"/>
          </ac:picMkLst>
        </pc:picChg>
        <pc:picChg chg="add mod">
          <ac:chgData name="Satterla, John" userId="1803870d-eb77-4cce-8b0e-637fe5001cee" providerId="ADAL" clId="{8A453B45-8B2D-4521-9552-B9341113F1E9}" dt="2018-09-26T01:42:47.926" v="869" actId="1076"/>
          <ac:picMkLst>
            <pc:docMk/>
            <pc:sldMk cId="2328886855" sldId="271"/>
            <ac:picMk id="10" creationId="{C83A139D-A5B1-42F8-92F0-A2591DDFE97A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8:42.130" v="1203" actId="478"/>
        <pc:sldMkLst>
          <pc:docMk/>
          <pc:sldMk cId="2752500054" sldId="272"/>
        </pc:sldMkLst>
        <pc:spChg chg="del">
          <ac:chgData name="Satterla, John" userId="1803870d-eb77-4cce-8b0e-637fe5001cee" providerId="ADAL" clId="{8A453B45-8B2D-4521-9552-B9341113F1E9}" dt="2018-09-26T01:43:19.526" v="875" actId="478"/>
          <ac:spMkLst>
            <pc:docMk/>
            <pc:sldMk cId="2752500054" sldId="272"/>
            <ac:spMk id="6" creationId="{523CD668-BAB9-4C7D-B46E-C824F3D5BCA3}"/>
          </ac:spMkLst>
        </pc:spChg>
        <pc:spChg chg="mod">
          <ac:chgData name="Satterla, John" userId="1803870d-eb77-4cce-8b0e-637fe5001cee" providerId="ADAL" clId="{8A453B45-8B2D-4521-9552-B9341113F1E9}" dt="2018-09-26T01:48:29.037" v="1148" actId="20577"/>
          <ac:spMkLst>
            <pc:docMk/>
            <pc:sldMk cId="2752500054" sldId="272"/>
            <ac:spMk id="7" creationId="{11356CCE-CA32-4C26-AB80-7BBD5EF76BB5}"/>
          </ac:spMkLst>
        </pc:spChg>
        <pc:spChg chg="add del mod">
          <ac:chgData name="Satterla, John" userId="1803870d-eb77-4cce-8b0e-637fe5001cee" providerId="ADAL" clId="{8A453B45-8B2D-4521-9552-B9341113F1E9}" dt="2018-09-26T02:48:24.266" v="1199" actId="478"/>
          <ac:spMkLst>
            <pc:docMk/>
            <pc:sldMk cId="2752500054" sldId="272"/>
            <ac:spMk id="9" creationId="{56FD7A4A-9ACC-4546-88F8-2915FFE5CD65}"/>
          </ac:spMkLst>
        </pc:spChg>
        <pc:spChg chg="del">
          <ac:chgData name="Satterla, John" userId="1803870d-eb77-4cce-8b0e-637fe5001cee" providerId="ADAL" clId="{8A453B45-8B2D-4521-9552-B9341113F1E9}" dt="2018-09-26T01:43:21.014" v="876" actId="478"/>
          <ac:spMkLst>
            <pc:docMk/>
            <pc:sldMk cId="2752500054" sldId="272"/>
            <ac:spMk id="11" creationId="{F845BF9C-3D01-4223-B237-E1273FA67744}"/>
          </ac:spMkLst>
        </pc:spChg>
        <pc:spChg chg="add del mod">
          <ac:chgData name="Satterla, John" userId="1803870d-eb77-4cce-8b0e-637fe5001cee" providerId="ADAL" clId="{8A453B45-8B2D-4521-9552-B9341113F1E9}" dt="2018-09-26T02:48:40.035" v="1202" actId="478"/>
          <ac:spMkLst>
            <pc:docMk/>
            <pc:sldMk cId="2752500054" sldId="272"/>
            <ac:spMk id="13" creationId="{39B6D4D5-61ED-4089-AC32-EC52DDD51096}"/>
          </ac:spMkLst>
        </pc:spChg>
        <pc:spChg chg="add">
          <ac:chgData name="Satterla, John" userId="1803870d-eb77-4cce-8b0e-637fe5001cee" providerId="ADAL" clId="{8A453B45-8B2D-4521-9552-B9341113F1E9}" dt="2018-09-26T02:48:31.279" v="1200"/>
          <ac:spMkLst>
            <pc:docMk/>
            <pc:sldMk cId="2752500054" sldId="272"/>
            <ac:spMk id="14" creationId="{9D4D0C30-1E59-410B-9AFF-CDA029BC2889}"/>
          </ac:spMkLst>
        </pc:spChg>
        <pc:spChg chg="add del">
          <ac:chgData name="Satterla, John" userId="1803870d-eb77-4cce-8b0e-637fe5001cee" providerId="ADAL" clId="{8A453B45-8B2D-4521-9552-B9341113F1E9}" dt="2018-09-26T02:48:42.130" v="1203" actId="478"/>
          <ac:spMkLst>
            <pc:docMk/>
            <pc:sldMk cId="2752500054" sldId="272"/>
            <ac:spMk id="15" creationId="{CBC2A17B-E8A9-465F-97B6-292FE626D7E5}"/>
          </ac:spMkLst>
        </pc:spChg>
        <pc:picChg chg="del">
          <ac:chgData name="Satterla, John" userId="1803870d-eb77-4cce-8b0e-637fe5001cee" providerId="ADAL" clId="{8A453B45-8B2D-4521-9552-B9341113F1E9}" dt="2018-09-26T01:43:17.631" v="874" actId="478"/>
          <ac:picMkLst>
            <pc:docMk/>
            <pc:sldMk cId="2752500054" sldId="272"/>
            <ac:picMk id="3" creationId="{B9485F68-D026-453C-BDFA-D2EB34F84206}"/>
          </ac:picMkLst>
        </pc:picChg>
        <pc:picChg chg="add mod">
          <ac:chgData name="Satterla, John" userId="1803870d-eb77-4cce-8b0e-637fe5001cee" providerId="ADAL" clId="{8A453B45-8B2D-4521-9552-B9341113F1E9}" dt="2018-09-26T01:50:16.731" v="1151" actId="1076"/>
          <ac:picMkLst>
            <pc:docMk/>
            <pc:sldMk cId="2752500054" sldId="272"/>
            <ac:picMk id="8" creationId="{7C488978-BE5C-43A7-A5D4-FD1B71A23FF3}"/>
          </ac:picMkLst>
        </pc:picChg>
        <pc:picChg chg="del">
          <ac:chgData name="Satterla, John" userId="1803870d-eb77-4cce-8b0e-637fe5001cee" providerId="ADAL" clId="{8A453B45-8B2D-4521-9552-B9341113F1E9}" dt="2018-09-26T01:43:21.495" v="877" actId="478"/>
          <ac:picMkLst>
            <pc:docMk/>
            <pc:sldMk cId="2752500054" sldId="272"/>
            <ac:picMk id="10" creationId="{C83A139D-A5B1-42F8-92F0-A2591DDFE97A}"/>
          </ac:picMkLst>
        </pc:picChg>
        <pc:picChg chg="add mod">
          <ac:chgData name="Satterla, John" userId="1803870d-eb77-4cce-8b0e-637fe5001cee" providerId="ADAL" clId="{8A453B45-8B2D-4521-9552-B9341113F1E9}" dt="2018-09-26T01:52:08.593" v="1159" actId="1076"/>
          <ac:picMkLst>
            <pc:docMk/>
            <pc:sldMk cId="2752500054" sldId="272"/>
            <ac:picMk id="12" creationId="{CE52D201-6922-48ED-9E0E-6BE8766DB31F}"/>
          </ac:picMkLst>
        </pc:picChg>
      </pc:sldChg>
      <pc:sldChg chg="addSp modSp">
        <pc:chgData name="Satterla, John" userId="1803870d-eb77-4cce-8b0e-637fe5001cee" providerId="ADAL" clId="{8A453B45-8B2D-4521-9552-B9341113F1E9}" dt="2018-09-26T04:53:24.996" v="1306" actId="20577"/>
        <pc:sldMkLst>
          <pc:docMk/>
          <pc:sldMk cId="1220938954" sldId="275"/>
        </pc:sldMkLst>
        <pc:spChg chg="add mod">
          <ac:chgData name="Satterla, John" userId="1803870d-eb77-4cce-8b0e-637fe5001cee" providerId="ADAL" clId="{8A453B45-8B2D-4521-9552-B9341113F1E9}" dt="2018-09-26T04:53:24.996" v="1306" actId="20577"/>
          <ac:spMkLst>
            <pc:docMk/>
            <pc:sldMk cId="1220938954" sldId="275"/>
            <ac:spMk id="16" creationId="{9E564369-2841-4F21-9403-47D94E251A13}"/>
          </ac:spMkLst>
        </pc:spChg>
      </pc:sldChg>
    </pc:docChg>
  </pc:docChgLst>
  <pc:docChgLst>
    <pc:chgData name="Eakerns, Zachary" userId="S::zachary.eakerns@ttu.edu::f13e326a-83f9-4bab-9706-f5d04955d1f3" providerId="AD" clId="Web-{E3ED0645-1016-407F-B4FF-312BAB47846D}"/>
    <pc:docChg chg="addSld delSld modSld sldOrd">
      <pc:chgData name="Eakerns, Zachary" userId="S::zachary.eakerns@ttu.edu::f13e326a-83f9-4bab-9706-f5d04955d1f3" providerId="AD" clId="Web-{E3ED0645-1016-407F-B4FF-312BAB47846D}" dt="2018-10-02T20:57:49.861" v="342"/>
      <pc:docMkLst>
        <pc:docMk/>
      </pc:docMkLst>
      <pc:sldChg chg="addSp delSp modSp addAnim delAnim modAnim">
        <pc:chgData name="Eakerns, Zachary" userId="S::zachary.eakerns@ttu.edu::f13e326a-83f9-4bab-9706-f5d04955d1f3" providerId="AD" clId="Web-{E3ED0645-1016-407F-B4FF-312BAB47846D}" dt="2018-10-02T20:40:33.919" v="54"/>
        <pc:sldMkLst>
          <pc:docMk/>
          <pc:sldMk cId="481788795" sldId="261"/>
        </pc:sldMkLst>
        <pc:spChg chg="add del mod">
          <ac:chgData name="Eakerns, Zachary" userId="S::zachary.eakerns@ttu.edu::f13e326a-83f9-4bab-9706-f5d04955d1f3" providerId="AD" clId="Web-{E3ED0645-1016-407F-B4FF-312BAB47846D}" dt="2018-10-02T20:34:43.433" v="5"/>
          <ac:spMkLst>
            <pc:docMk/>
            <pc:sldMk cId="481788795" sldId="261"/>
            <ac:spMk id="6" creationId="{F6736E4F-D8B8-43AC-82C8-F40CACFA2049}"/>
          </ac:spMkLst>
        </pc:spChg>
        <pc:spChg chg="del">
          <ac:chgData name="Eakerns, Zachary" userId="S::zachary.eakerns@ttu.edu::f13e326a-83f9-4bab-9706-f5d04955d1f3" providerId="AD" clId="Web-{E3ED0645-1016-407F-B4FF-312BAB47846D}" dt="2018-10-02T20:34:25.683" v="4"/>
          <ac:spMkLst>
            <pc:docMk/>
            <pc:sldMk cId="481788795" sldId="261"/>
            <ac:spMk id="10" creationId="{42A88DCA-6A29-4F0D-9BE5-94690C8335E2}"/>
          </ac:spMkLst>
        </pc:spChg>
        <pc:spChg chg="add del mod">
          <ac:chgData name="Eakerns, Zachary" userId="S::zachary.eakerns@ttu.edu::f13e326a-83f9-4bab-9706-f5d04955d1f3" providerId="AD" clId="Web-{E3ED0645-1016-407F-B4FF-312BAB47846D}" dt="2018-10-02T20:37:10.716" v="24"/>
          <ac:spMkLst>
            <pc:docMk/>
            <pc:sldMk cId="481788795" sldId="261"/>
            <ac:spMk id="14" creationId="{51C2D297-6001-49DA-B352-50A759C0EBFB}"/>
          </ac:spMkLst>
        </pc:spChg>
        <pc:spChg chg="add mod">
          <ac:chgData name="Eakerns, Zachary" userId="S::zachary.eakerns@ttu.edu::f13e326a-83f9-4bab-9706-f5d04955d1f3" providerId="AD" clId="Web-{E3ED0645-1016-407F-B4FF-312BAB47846D}" dt="2018-10-02T20:40:23.731" v="52"/>
          <ac:spMkLst>
            <pc:docMk/>
            <pc:sldMk cId="481788795" sldId="261"/>
            <ac:spMk id="17" creationId="{94CAA270-8C14-4FA5-AA9F-F45F4F1E993E}"/>
          </ac:spMkLst>
        </pc:spChg>
        <pc:picChg chg="del">
          <ac:chgData name="Eakerns, Zachary" userId="S::zachary.eakerns@ttu.edu::f13e326a-83f9-4bab-9706-f5d04955d1f3" providerId="AD" clId="Web-{E3ED0645-1016-407F-B4FF-312BAB47846D}" dt="2018-10-02T20:34:12.621" v="2"/>
          <ac:picMkLst>
            <pc:docMk/>
            <pc:sldMk cId="481788795" sldId="261"/>
            <ac:picMk id="4" creationId="{9D495B47-5DBC-4CCC-B767-FE64CCB4B663}"/>
          </ac:picMkLst>
        </pc:picChg>
        <pc:picChg chg="add del mod ord">
          <ac:chgData name="Eakerns, Zachary" userId="S::zachary.eakerns@ttu.edu::f13e326a-83f9-4bab-9706-f5d04955d1f3" providerId="AD" clId="Web-{E3ED0645-1016-407F-B4FF-312BAB47846D}" dt="2018-10-02T20:36:59.481" v="23"/>
          <ac:picMkLst>
            <pc:docMk/>
            <pc:sldMk cId="481788795" sldId="261"/>
            <ac:picMk id="7" creationId="{36AD44CB-1E81-43BE-BDE8-4B2F5048E1ED}"/>
          </ac:picMkLst>
        </pc:picChg>
        <pc:picChg chg="del mod">
          <ac:chgData name="Eakerns, Zachary" userId="S::zachary.eakerns@ttu.edu::f13e326a-83f9-4bab-9706-f5d04955d1f3" providerId="AD" clId="Web-{E3ED0645-1016-407F-B4FF-312BAB47846D}" dt="2018-10-02T20:34:11.715" v="1"/>
          <ac:picMkLst>
            <pc:docMk/>
            <pc:sldMk cId="481788795" sldId="261"/>
            <ac:picMk id="8" creationId="{BF8E13B4-B775-4A50-9346-BC5D6E6A77DE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35:40.668" v="17" actId="14100"/>
          <ac:picMkLst>
            <pc:docMk/>
            <pc:sldMk cId="481788795" sldId="261"/>
            <ac:picMk id="11" creationId="{14BBE10B-2D39-483B-A979-9B33EA13D6C0}"/>
          </ac:picMkLst>
        </pc:picChg>
        <pc:picChg chg="add mod ord">
          <ac:chgData name="Eakerns, Zachary" userId="S::zachary.eakerns@ttu.edu::f13e326a-83f9-4bab-9706-f5d04955d1f3" providerId="AD" clId="Web-{E3ED0645-1016-407F-B4FF-312BAB47846D}" dt="2018-10-02T20:37:32.575" v="29" actId="1076"/>
          <ac:picMkLst>
            <pc:docMk/>
            <pc:sldMk cId="481788795" sldId="261"/>
            <ac:picMk id="15" creationId="{69F0E4D6-8FE1-4B4F-AA7C-FE8B10825511}"/>
          </ac:picMkLst>
        </pc:picChg>
      </pc:sldChg>
      <pc:sldChg chg="del">
        <pc:chgData name="Eakerns, Zachary" userId="S::zachary.eakerns@ttu.edu::f13e326a-83f9-4bab-9706-f5d04955d1f3" providerId="AD" clId="Web-{E3ED0645-1016-407F-B4FF-312BAB47846D}" dt="2018-10-02T20:52:16.874" v="253"/>
        <pc:sldMkLst>
          <pc:docMk/>
          <pc:sldMk cId="1955936536" sldId="262"/>
        </pc:sldMkLst>
      </pc:sldChg>
      <pc:sldChg chg="modSp">
        <pc:chgData name="Eakerns, Zachary" userId="S::zachary.eakerns@ttu.edu::f13e326a-83f9-4bab-9706-f5d04955d1f3" providerId="AD" clId="Web-{E3ED0645-1016-407F-B4FF-312BAB47846D}" dt="2018-10-02T20:56:35.298" v="286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E3ED0645-1016-407F-B4FF-312BAB47846D}" dt="2018-10-02T20:56:35.298" v="286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del">
        <pc:chgData name="Eakerns, Zachary" userId="S::zachary.eakerns@ttu.edu::f13e326a-83f9-4bab-9706-f5d04955d1f3" providerId="AD" clId="Web-{E3ED0645-1016-407F-B4FF-312BAB47846D}" dt="2018-10-02T20:52:21.015" v="254"/>
        <pc:sldMkLst>
          <pc:docMk/>
          <pc:sldMk cId="2047215056" sldId="265"/>
        </pc:sldMkLst>
      </pc:sldChg>
      <pc:sldChg chg="addSp modSp">
        <pc:chgData name="Eakerns, Zachary" userId="S::zachary.eakerns@ttu.edu::f13e326a-83f9-4bab-9706-f5d04955d1f3" providerId="AD" clId="Web-{E3ED0645-1016-407F-B4FF-312BAB47846D}" dt="2018-10-02T20:55:06.828" v="283" actId="1076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E3ED0645-1016-407F-B4FF-312BAB47846D}" dt="2018-10-02T20:53:41.031" v="264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3:36.390" v="262" actId="20577"/>
          <ac:spMkLst>
            <pc:docMk/>
            <pc:sldMk cId="1186821332" sldId="266"/>
            <ac:spMk id="3" creationId="{E47DB690-1B6E-4E65-B802-1BDF6B7B09A2}"/>
          </ac:spMkLst>
        </pc:spChg>
        <pc:picChg chg="add mod">
          <ac:chgData name="Eakerns, Zachary" userId="S::zachary.eakerns@ttu.edu::f13e326a-83f9-4bab-9706-f5d04955d1f3" providerId="AD" clId="Web-{E3ED0645-1016-407F-B4FF-312BAB47846D}" dt="2018-10-02T20:54:34.016" v="277" actId="1076"/>
          <ac:picMkLst>
            <pc:docMk/>
            <pc:sldMk cId="1186821332" sldId="266"/>
            <ac:picMk id="5" creationId="{5FAEFD7F-BE10-4671-B1A2-5C2D1DCF1C14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5:06.828" v="283" actId="1076"/>
          <ac:picMkLst>
            <pc:docMk/>
            <pc:sldMk cId="1186821332" sldId="266"/>
            <ac:picMk id="7" creationId="{712D2B02-F4FF-4777-979C-9D52965EE931}"/>
          </ac:picMkLst>
        </pc:picChg>
      </pc:sldChg>
      <pc:sldChg chg="modSp">
        <pc:chgData name="Eakerns, Zachary" userId="S::zachary.eakerns@ttu.edu::f13e326a-83f9-4bab-9706-f5d04955d1f3" providerId="AD" clId="Web-{E3ED0645-1016-407F-B4FF-312BAB47846D}" dt="2018-10-02T20:57:13.782" v="328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E3ED0645-1016-407F-B4FF-312BAB47846D}" dt="2018-10-02T20:57:13.782" v="328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addSp delSp">
        <pc:chgData name="Eakerns, Zachary" userId="S::zachary.eakerns@ttu.edu::f13e326a-83f9-4bab-9706-f5d04955d1f3" providerId="AD" clId="Web-{E3ED0645-1016-407F-B4FF-312BAB47846D}" dt="2018-10-02T20:57:42.095" v="33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3ED0645-1016-407F-B4FF-312BAB47846D}" dt="2018-10-02T20:57:29.829" v="333"/>
          <ac:picMkLst>
            <pc:docMk/>
            <pc:sldMk cId="2504347316" sldId="279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2.095" v="339"/>
          <ac:picMkLst>
            <pc:docMk/>
            <pc:sldMk cId="2504347316" sldId="279"/>
            <ac:picMk id="6" creationId="{A3873052-AEFE-4DF4-A649-35C6D0AF475C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4.595" v="331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3ED0645-1016-407F-B4FF-312BAB47846D}" dt="2018-10-02T20:57:24.595" v="331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delSp modSp">
        <pc:chgData name="Eakerns, Zachary" userId="S::zachary.eakerns@ttu.edu::f13e326a-83f9-4bab-9706-f5d04955d1f3" providerId="AD" clId="Web-{E3ED0645-1016-407F-B4FF-312BAB47846D}" dt="2018-10-02T20:57:49.861" v="342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3ED0645-1016-407F-B4FF-312BAB47846D}" dt="2018-10-02T20:57:27.892" v="332"/>
          <ac:picMkLst>
            <pc:docMk/>
            <pc:sldMk cId="656187332" sldId="281"/>
            <ac:picMk id="3" creationId="{721A6A3D-30E3-487D-AA3E-D8C273E82047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7:33.644" v="334"/>
          <ac:picMkLst>
            <pc:docMk/>
            <pc:sldMk cId="656187332" sldId="281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9.861" v="342"/>
          <ac:picMkLst>
            <pc:docMk/>
            <pc:sldMk cId="656187332" sldId="281"/>
            <ac:picMk id="6" creationId="{A3873052-AEFE-4DF4-A649-35C6D0AF475C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57:45.876" v="341" actId="1076"/>
          <ac:picMkLst>
            <pc:docMk/>
            <pc:sldMk cId="656187332" sldId="281"/>
            <ac:picMk id="7" creationId="{2A9EAB0C-047F-4DC6-9939-ECEA5594BDAA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2.486" v="330"/>
        <pc:sldMkLst>
          <pc:docMk/>
          <pc:sldMk cId="2349676374" sldId="282"/>
        </pc:sldMkLst>
        <pc:picChg chg="del">
          <ac:chgData name="Eakerns, Zachary" userId="S::zachary.eakerns@ttu.edu::f13e326a-83f9-4bab-9706-f5d04955d1f3" providerId="AD" clId="Web-{E3ED0645-1016-407F-B4FF-312BAB47846D}" dt="2018-10-02T20:57:22.486" v="330"/>
          <ac:picMkLst>
            <pc:docMk/>
            <pc:sldMk cId="2349676374" sldId="282"/>
            <ac:picMk id="5" creationId="{D2CA39BF-F423-4FED-A7AD-408A5AA95D55}"/>
          </ac:picMkLst>
        </pc:picChg>
      </pc:sldChg>
      <pc:sldChg chg="add del ord">
        <pc:chgData name="Eakerns, Zachary" userId="S::zachary.eakerns@ttu.edu::f13e326a-83f9-4bab-9706-f5d04955d1f3" providerId="AD" clId="Web-{E3ED0645-1016-407F-B4FF-312BAB47846D}" dt="2018-10-02T20:50:45.374" v="213"/>
        <pc:sldMkLst>
          <pc:docMk/>
          <pc:sldMk cId="2928050953" sldId="284"/>
        </pc:sldMkLst>
      </pc:sldChg>
      <pc:sldChg chg="addSp delSp modSp add replId">
        <pc:chgData name="Eakerns, Zachary" userId="S::zachary.eakerns@ttu.edu::f13e326a-83f9-4bab-9706-f5d04955d1f3" providerId="AD" clId="Web-{E3ED0645-1016-407F-B4FF-312BAB47846D}" dt="2018-10-02T20:39:27.794" v="46" actId="14100"/>
        <pc:sldMkLst>
          <pc:docMk/>
          <pc:sldMk cId="1442615810" sldId="285"/>
        </pc:sldMkLst>
        <pc:spChg chg="add del mod">
          <ac:chgData name="Eakerns, Zachary" userId="S::zachary.eakerns@ttu.edu::f13e326a-83f9-4bab-9706-f5d04955d1f3" providerId="AD" clId="Web-{E3ED0645-1016-407F-B4FF-312BAB47846D}" dt="2018-10-02T20:36:52.028" v="21"/>
          <ac:spMkLst>
            <pc:docMk/>
            <pc:sldMk cId="1442615810" sldId="285"/>
            <ac:spMk id="5" creationId="{0D0EC031-BE28-45FF-9DAC-1ACC0D048B7C}"/>
          </ac:spMkLst>
        </pc:spChg>
        <pc:spChg chg="add del mod">
          <ac:chgData name="Eakerns, Zachary" userId="S::zachary.eakerns@ttu.edu::f13e326a-83f9-4bab-9706-f5d04955d1f3" providerId="AD" clId="Web-{E3ED0645-1016-407F-B4FF-312BAB47846D}" dt="2018-10-02T20:37:46.997" v="30"/>
          <ac:spMkLst>
            <pc:docMk/>
            <pc:sldMk cId="1442615810" sldId="285"/>
            <ac:spMk id="10" creationId="{93088F97-534D-467C-9074-00E0CE6164FF}"/>
          </ac:spMkLst>
        </pc:spChg>
        <pc:picChg chg="add del mod ord">
          <ac:chgData name="Eakerns, Zachary" userId="S::zachary.eakerns@ttu.edu::f13e326a-83f9-4bab-9706-f5d04955d1f3" providerId="AD" clId="Web-{E3ED0645-1016-407F-B4FF-312BAB47846D}" dt="2018-10-02T20:36:57.372" v="22"/>
          <ac:picMkLst>
            <pc:docMk/>
            <pc:sldMk cId="1442615810" sldId="285"/>
            <ac:picMk id="6" creationId="{2C0BEED2-5901-4909-8C9A-237F8A1BC1B1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30.715" v="20"/>
          <ac:picMkLst>
            <pc:docMk/>
            <pc:sldMk cId="1442615810" sldId="285"/>
            <ac:picMk id="7" creationId="{36AD44CB-1E81-43BE-BDE8-4B2F5048E1ED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29.293" v="19"/>
          <ac:picMkLst>
            <pc:docMk/>
            <pc:sldMk cId="1442615810" sldId="285"/>
            <ac:picMk id="11" creationId="{14BBE10B-2D39-483B-A979-9B33EA13D6C0}"/>
          </ac:picMkLst>
        </pc:picChg>
        <pc:picChg chg="add mod ord">
          <ac:chgData name="Eakerns, Zachary" userId="S::zachary.eakerns@ttu.edu::f13e326a-83f9-4bab-9706-f5d04955d1f3" providerId="AD" clId="Web-{E3ED0645-1016-407F-B4FF-312BAB47846D}" dt="2018-10-02T20:38:29.809" v="38" actId="14100"/>
          <ac:picMkLst>
            <pc:docMk/>
            <pc:sldMk cId="1442615810" sldId="285"/>
            <ac:picMk id="12" creationId="{D2382226-67AD-40AA-A6FA-8AA96977DE97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38:49.372" v="39"/>
          <ac:picMkLst>
            <pc:docMk/>
            <pc:sldMk cId="1442615810" sldId="285"/>
            <ac:picMk id="14" creationId="{D721CCC5-30E8-4A2F-8797-D4B52377A185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39:27.794" v="46" actId="14100"/>
          <ac:picMkLst>
            <pc:docMk/>
            <pc:sldMk cId="1442615810" sldId="285"/>
            <ac:picMk id="16" creationId="{15472A32-7890-4013-B8C1-687ACC324729}"/>
          </ac:picMkLst>
        </pc:picChg>
      </pc:sldChg>
      <pc:sldChg chg="addSp delSp modSp add ord replId">
        <pc:chgData name="Eakerns, Zachary" userId="S::zachary.eakerns@ttu.edu::f13e326a-83f9-4bab-9706-f5d04955d1f3" providerId="AD" clId="Web-{E3ED0645-1016-407F-B4FF-312BAB47846D}" dt="2018-10-02T20:52:53.750" v="258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3ED0645-1016-407F-B4FF-312BAB47846D}" dt="2018-10-02T20:48:31.624" v="110" actId="20577"/>
          <ac:spMkLst>
            <pc:docMk/>
            <pc:sldMk cId="1139438409" sldId="286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2:53.750" v="258" actId="20577"/>
          <ac:spMkLst>
            <pc:docMk/>
            <pc:sldMk cId="1139438409" sldId="286"/>
            <ac:spMk id="3" creationId="{BCCACE8C-994D-433A-B99D-D18725D78579}"/>
          </ac:spMkLst>
        </pc:spChg>
        <pc:picChg chg="mod">
          <ac:chgData name="Eakerns, Zachary" userId="S::zachary.eakerns@ttu.edu::f13e326a-83f9-4bab-9706-f5d04955d1f3" providerId="AD" clId="Web-{E3ED0645-1016-407F-B4FF-312BAB47846D}" dt="2018-10-02T20:52:26.062" v="255" actId="1076"/>
          <ac:picMkLst>
            <pc:docMk/>
            <pc:sldMk cId="1139438409" sldId="286"/>
            <ac:picMk id="4" creationId="{C44FDEF3-74CF-43A2-9234-F6143BB77F1E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1:55.078" v="248"/>
          <ac:picMkLst>
            <pc:docMk/>
            <pc:sldMk cId="1139438409" sldId="286"/>
            <ac:picMk id="6" creationId="{C02518E8-8C2E-4208-A277-123091F87BA1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2:12.437" v="252" actId="1076"/>
          <ac:picMkLst>
            <pc:docMk/>
            <pc:sldMk cId="1139438409" sldId="286"/>
            <ac:picMk id="8" creationId="{8DBA647A-7D22-4F9C-8EB3-3E409A4223EC}"/>
          </ac:picMkLst>
        </pc:picChg>
      </pc:sldChg>
      <pc:sldChg chg="add del replId">
        <pc:chgData name="Eakerns, Zachary" userId="S::zachary.eakerns@ttu.edu::f13e326a-83f9-4bab-9706-f5d04955d1f3" providerId="AD" clId="Web-{E3ED0645-1016-407F-B4FF-312BAB47846D}" dt="2018-10-02T20:48:29.234" v="87"/>
        <pc:sldMkLst>
          <pc:docMk/>
          <pc:sldMk cId="551136095" sldId="287"/>
        </pc:sldMkLst>
      </pc:sldChg>
      <pc:sldChg chg="add del replId">
        <pc:chgData name="Eakerns, Zachary" userId="S::zachary.eakerns@ttu.edu::f13e326a-83f9-4bab-9706-f5d04955d1f3" providerId="AD" clId="Web-{E3ED0645-1016-407F-B4FF-312BAB47846D}" dt="2018-10-02T20:48:29.234" v="86"/>
        <pc:sldMkLst>
          <pc:docMk/>
          <pc:sldMk cId="2942772625" sldId="288"/>
        </pc:sldMkLst>
      </pc:sldChg>
    </pc:docChg>
  </pc:docChgLst>
  <pc:docChgLst>
    <pc:chgData name="Eakerns, Zachary" userId="S::zachary.eakerns@ttu.edu::f13e326a-83f9-4bab-9706-f5d04955d1f3" providerId="AD" clId="Web-{DA9B3A6F-8B4E-4B41-9107-4AF219B3CEDB}"/>
    <pc:docChg chg="addSld delSld modSld">
      <pc:chgData name="Eakerns, Zachary" userId="S::zachary.eakerns@ttu.edu::f13e326a-83f9-4bab-9706-f5d04955d1f3" providerId="AD" clId="Web-{DA9B3A6F-8B4E-4B41-9107-4AF219B3CEDB}" dt="2018-09-25T22:28:59.373" v="550" actId="20577"/>
      <pc:docMkLst>
        <pc:docMk/>
      </pc:docMkLst>
      <pc:sldChg chg="modSp">
        <pc:chgData name="Eakerns, Zachary" userId="S::zachary.eakerns@ttu.edu::f13e326a-83f9-4bab-9706-f5d04955d1f3" providerId="AD" clId="Web-{DA9B3A6F-8B4E-4B41-9107-4AF219B3CEDB}" dt="2018-09-25T21:59:23.931" v="34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DA9B3A6F-8B4E-4B41-9107-4AF219B3CEDB}" dt="2018-09-25T21:59:23.931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 mod setBg">
        <pc:chgData name="Eakerns, Zachary" userId="S::zachary.eakerns@ttu.edu::f13e326a-83f9-4bab-9706-f5d04955d1f3" providerId="AD" clId="Web-{DA9B3A6F-8B4E-4B41-9107-4AF219B3CEDB}" dt="2018-09-25T22:08:31.165" v="127" actId="1076"/>
        <pc:sldMkLst>
          <pc:docMk/>
          <pc:sldMk cId="4023235359" sldId="263"/>
        </pc:sldMkLst>
        <pc:spChg chg="add mod">
          <ac:chgData name="Eakerns, Zachary" userId="S::zachary.eakerns@ttu.edu::f13e326a-83f9-4bab-9706-f5d04955d1f3" providerId="AD" clId="Web-{DA9B3A6F-8B4E-4B41-9107-4AF219B3CEDB}" dt="2018-09-25T22:08:31.165" v="127" actId="1076"/>
          <ac:spMkLst>
            <pc:docMk/>
            <pc:sldMk cId="4023235359" sldId="263"/>
            <ac:spMk id="4" creationId="{BB03016F-34FE-4E59-94F9-2A0496968176}"/>
          </ac:spMkLst>
        </pc:spChg>
        <pc:picChg chg="add mod">
          <ac:chgData name="Eakerns, Zachary" userId="S::zachary.eakerns@ttu.edu::f13e326a-83f9-4bab-9706-f5d04955d1f3" providerId="AD" clId="Web-{DA9B3A6F-8B4E-4B41-9107-4AF219B3CEDB}" dt="2018-09-25T22:07:51.838" v="121"/>
          <ac:picMkLst>
            <pc:docMk/>
            <pc:sldMk cId="4023235359" sldId="263"/>
            <ac:picMk id="2" creationId="{4F855853-F05E-4AE0-BEFA-F0A6D279580E}"/>
          </ac:picMkLst>
        </pc:picChg>
      </pc:sldChg>
      <pc:sldChg chg="modSp new">
        <pc:chgData name="Eakerns, Zachary" userId="S::zachary.eakerns@ttu.edu::f13e326a-83f9-4bab-9706-f5d04955d1f3" providerId="AD" clId="Web-{DA9B3A6F-8B4E-4B41-9107-4AF219B3CEDB}" dt="2018-09-25T22:26:30.943" v="349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DA9B3A6F-8B4E-4B41-9107-4AF219B3CEDB}" dt="2018-09-25T22:12:28.308" v="131" actId="20577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6:30.943" v="349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 new">
        <pc:chgData name="Eakerns, Zachary" userId="S::zachary.eakerns@ttu.edu::f13e326a-83f9-4bab-9706-f5d04955d1f3" providerId="AD" clId="Web-{DA9B3A6F-8B4E-4B41-9107-4AF219B3CEDB}" dt="2018-09-25T22:28:58.357" v="548" actId="20577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DA9B3A6F-8B4E-4B41-9107-4AF219B3CEDB}" dt="2018-09-25T22:24:35.851" v="339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8:58.357" v="548" actId="20577"/>
          <ac:spMkLst>
            <pc:docMk/>
            <pc:sldMk cId="1186821332" sldId="266"/>
            <ac:spMk id="3" creationId="{E47DB690-1B6E-4E65-B802-1BDF6B7B09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C2F-E069-45FA-B0F4-63713D3D0228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89B1-5E2D-4171-93B8-A44BFE91C47A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CF59-3E51-4BCF-97DC-E22B57187C98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E3332-CB9F-41D2-A8D2-82A05FA337CD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6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6BA5-5A12-415E-9D1D-FF472922DDF9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8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B18A-9841-4978-B142-3130C5D77966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DF2F-BFEF-4A25-9057-BC483571E3BF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0097-1E1E-4D88-BBB7-D22D247794C8}" type="datetime1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75A3-D520-4A24-90C0-B62BDBF8C23F}" type="datetime1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9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B4ED-9A35-4EED-A6B5-2946D575C00F}" type="datetime1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A9EE-DE19-4D9F-B9D7-0DDEBA08DEBC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D85-9923-4976-BD5B-0482B3A7A440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2E88-594C-48D5-80F1-72CEED2C02FC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4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F52E-49F6-45C9-8B52-873B8A6AEB8F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E925-4D2C-4DD0-BDC4-9E72764D02AF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34E3-5AA3-45FD-B21E-3A4656C58C3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8CF6-68C0-4BF8-A0BD-7B742604712B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F711-DB1D-41AB-9407-F325E48DC416}" type="datetime1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D88B-3378-4D10-9E6C-231347419662}" type="datetime1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0993-889D-4B07-B0FC-DA258DB987F7}" type="datetime1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6F06-7CC9-4875-B1FB-7B199C3C4504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5B15-9B4A-4BC9-B5E1-1F8657BD3D7F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9424-9357-4308-A57A-0F296FCA16EE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9D783-C9B0-434A-B2CC-2C911AEA451B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5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gnal/ref/findpeaks.html" TargetMode="External"/><Relationship Id="rId2" Type="http://schemas.openxmlformats.org/officeDocument/2006/relationships/hyperlink" Target="https://www.mathworks.com/help/matlab/ref/ff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tral_density" TargetMode="External"/><Relationship Id="rId4" Type="http://schemas.openxmlformats.org/officeDocument/2006/relationships/hyperlink" Target="http://spectral-density-estimates-using-fft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Group 2:</a:t>
            </a:r>
          </a:p>
          <a:p>
            <a:r>
              <a:rPr lang="en-US">
                <a:cs typeface="Calibri"/>
              </a:rPr>
              <a:t>John </a:t>
            </a:r>
            <a:r>
              <a:rPr lang="en-US" err="1">
                <a:cs typeface="Calibri"/>
              </a:rPr>
              <a:t>Satterla</a:t>
            </a:r>
            <a:r>
              <a:rPr lang="en-US">
                <a:cs typeface="Calibri"/>
              </a:rPr>
              <a:t> – Computer Engineer – Wireless Connectivity</a:t>
            </a:r>
          </a:p>
          <a:p>
            <a:r>
              <a:rPr lang="en-US">
                <a:cs typeface="Calibri"/>
              </a:rPr>
              <a:t>Zachary </a:t>
            </a:r>
            <a:r>
              <a:rPr lang="en-US" err="1">
                <a:cs typeface="Calibri"/>
              </a:rPr>
              <a:t>Eakerns</a:t>
            </a:r>
            <a:r>
              <a:rPr lang="en-US">
                <a:cs typeface="Calibri"/>
              </a:rPr>
              <a:t> (Team Lead) – Electrical Engineer – Biomedical Station</a:t>
            </a:r>
          </a:p>
          <a:p>
            <a:r>
              <a:rPr lang="en-US" err="1">
                <a:cs typeface="Calibri"/>
              </a:rPr>
              <a:t>Zarka</a:t>
            </a:r>
            <a:r>
              <a:rPr lang="en-US">
                <a:cs typeface="Calibri"/>
              </a:rPr>
              <a:t> McClung – Computer Engineer – Facial Recognition</a:t>
            </a:r>
          </a:p>
          <a:p>
            <a:r>
              <a:rPr lang="en-US">
                <a:cs typeface="Calibri"/>
              </a:rPr>
              <a:t>Christian Jensen – Electrical Engineer – Voice Recognition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A6FD-EAF9-45C7-9399-72AC044F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84763D7-3839-41DF-970C-6880ABD1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05" y="2172"/>
            <a:ext cx="7414160" cy="68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B162-8C50-491B-9F2E-7DE227D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456A-F4C5-43FB-95CA-05199F6C3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1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Matlab</a:t>
            </a:r>
            <a:r>
              <a:rPr lang="en-US">
                <a:cs typeface="Calibri"/>
              </a:rPr>
              <a:t> [6]</a:t>
            </a:r>
          </a:p>
          <a:p>
            <a:pPr lvl="1"/>
            <a:r>
              <a:rPr lang="en-US">
                <a:cs typeface="Calibri"/>
              </a:rPr>
              <a:t>Would use the computer and its microphone to detect voice</a:t>
            </a:r>
          </a:p>
          <a:p>
            <a:pPr lvl="2"/>
            <a:r>
              <a:rPr lang="en-US">
                <a:cs typeface="Calibri"/>
              </a:rPr>
              <a:t>Allows for easier integration with the entire project</a:t>
            </a:r>
          </a:p>
          <a:p>
            <a:pPr lvl="1"/>
            <a:r>
              <a:rPr lang="en-US" sz="2600">
                <a:cs typeface="Calibri"/>
              </a:rPr>
              <a:t>Using built-in </a:t>
            </a:r>
            <a:r>
              <a:rPr lang="en-US" sz="2600" err="1">
                <a:cs typeface="Calibri"/>
              </a:rPr>
              <a:t>Matlab</a:t>
            </a:r>
            <a:r>
              <a:rPr lang="en-US" sz="2600">
                <a:cs typeface="Calibri"/>
              </a:rPr>
              <a:t> functions</a:t>
            </a:r>
          </a:p>
          <a:p>
            <a:pPr lvl="2"/>
            <a:r>
              <a:rPr lang="en-US" err="1">
                <a:cs typeface="Calibri"/>
              </a:rPr>
              <a:t>fft</a:t>
            </a:r>
            <a:r>
              <a:rPr lang="en-US">
                <a:cs typeface="Calibri"/>
              </a:rPr>
              <a:t>() : Fast Fourier transform [4]</a:t>
            </a:r>
          </a:p>
          <a:p>
            <a:pPr lvl="2"/>
            <a:r>
              <a:rPr lang="en-US" err="1">
                <a:cs typeface="Calibri"/>
              </a:rPr>
              <a:t>findpeaks</a:t>
            </a:r>
            <a:r>
              <a:rPr lang="en-US">
                <a:cs typeface="Calibri"/>
              </a:rPr>
              <a:t>(data) : Finds extremes  with location vector [5]</a:t>
            </a: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FF203-EA68-48CF-A190-ADE1D8F4C579}"/>
              </a:ext>
            </a:extLst>
          </p:cNvPr>
          <p:cNvSpPr txBox="1"/>
          <p:nvPr/>
        </p:nvSpPr>
        <p:spPr>
          <a:xfrm>
            <a:off x="5961412" y="1468219"/>
            <a:ext cx="5405251" cy="51398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Process: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Ask user to set up phrases before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Type name of phrase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Speak the phrase (3x times)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Take the FFT of the signal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Analyze the highs of the </a:t>
            </a:r>
            <a:r>
              <a:rPr lang="en-US" sz="2000" err="1">
                <a:cs typeface="Calibri"/>
              </a:rPr>
              <a:t>psd</a:t>
            </a:r>
            <a:endParaRPr lang="en-US" sz="2000">
              <a:cs typeface="Calibri"/>
            </a:endParaRP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Save average highs for each word</a:t>
            </a:r>
          </a:p>
          <a:p>
            <a:pPr indent="-514350">
              <a:buAutoNum type="arabicPeriod"/>
            </a:pPr>
            <a:r>
              <a:rPr lang="en-US" sz="2400">
                <a:cs typeface="Calibri"/>
              </a:rPr>
              <a:t>Speech recognition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Poll for incoming phrases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Sample input (fs = ?)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Take the FFT of the signal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Analyze the highs of the </a:t>
            </a:r>
            <a:r>
              <a:rPr lang="en-US" sz="2000" err="1">
                <a:cs typeface="Calibri"/>
              </a:rPr>
              <a:t>psd</a:t>
            </a:r>
            <a:endParaRPr lang="en-US" sz="2000">
              <a:cs typeface="Calibri"/>
            </a:endParaRP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Compare with saved averages</a:t>
            </a:r>
          </a:p>
          <a:p>
            <a:pPr marL="514350" indent="-514350">
              <a:buAutoNum type="arabicPeriod"/>
            </a:pPr>
            <a:endParaRPr lang="en-US" sz="24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12E7A-2D6B-4C32-94BC-5AD6094EDCCE}"/>
              </a:ext>
            </a:extLst>
          </p:cNvPr>
          <p:cNvSpPr txBox="1"/>
          <p:nvPr/>
        </p:nvSpPr>
        <p:spPr>
          <a:xfrm>
            <a:off x="970760" y="5063281"/>
            <a:ext cx="49896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*The system will be speaker dependent</a:t>
            </a:r>
            <a:endParaRPr lang="en-US"/>
          </a:p>
          <a:p>
            <a:pPr algn="ctr"/>
            <a:r>
              <a:rPr lang="en-US">
                <a:cs typeface="Calibri"/>
              </a:rPr>
              <a:t>(Only recognizing one specific person's commands)</a:t>
            </a:r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D6353-DFF5-4D1B-BACF-5B20611F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9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71C-D265-49B4-9546-0156AB21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Mathematics</a:t>
            </a:r>
            <a:endParaRPr lang="en-US"/>
          </a:p>
        </p:txBody>
      </p:sp>
      <p:pic>
        <p:nvPicPr>
          <p:cNvPr id="6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FE12814-3595-4654-A157-1D74AC18E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487371"/>
            <a:ext cx="5042210" cy="1336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825B3-263D-439E-A996-FA676DA0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Christian Jensen </a:t>
            </a:r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58577-6846-49D4-8C06-FB2A1A58CA2B}"/>
              </a:ext>
            </a:extLst>
          </p:cNvPr>
          <p:cNvSpPr txBox="1"/>
          <p:nvPr/>
        </p:nvSpPr>
        <p:spPr>
          <a:xfrm>
            <a:off x="840059" y="2113156"/>
            <a:ext cx="35516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Power spectral density</a:t>
            </a:r>
            <a:r>
              <a:rPr lang="en-US">
                <a:cs typeface="Calibri"/>
              </a:rPr>
              <a:t> equation [9]</a:t>
            </a:r>
            <a:endParaRPr lang="en-US"/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4060626-5075-4A35-B778-DA35F1D3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07" y="2490760"/>
            <a:ext cx="5001321" cy="3549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A2CD4-11CE-4B87-8EE2-A1E29C99EA25}"/>
              </a:ext>
            </a:extLst>
          </p:cNvPr>
          <p:cNvSpPr txBox="1"/>
          <p:nvPr/>
        </p:nvSpPr>
        <p:spPr>
          <a:xfrm>
            <a:off x="6675863" y="2113156"/>
            <a:ext cx="372822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Matlab</a:t>
            </a:r>
            <a:r>
              <a:rPr lang="en-US"/>
              <a:t> </a:t>
            </a:r>
            <a:r>
              <a:rPr lang="en-US" err="1"/>
              <a:t>psd</a:t>
            </a:r>
            <a:r>
              <a:rPr lang="en-US"/>
              <a:t> </a:t>
            </a:r>
            <a:r>
              <a:rPr lang="en-US">
                <a:cs typeface="Calibri"/>
              </a:rPr>
              <a:t>graphical example [7]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FB1664B-0715-4D3C-B295-99584CF3E23F}"/>
              </a:ext>
            </a:extLst>
          </p:cNvPr>
          <p:cNvSpPr/>
          <p:nvPr/>
        </p:nvSpPr>
        <p:spPr>
          <a:xfrm>
            <a:off x="3986777" y="2654406"/>
            <a:ext cx="1188777" cy="109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4B56-2357-4C60-A028-DC9A6F57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189"/>
            <a:ext cx="10515600" cy="132556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3A4FF-6F7A-433A-BF4E-62675E29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0FE0D-F319-46E3-BCBA-C16C36E7BAF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John Satterla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72F99-58F0-46D7-BF12-095DFB35424C}"/>
              </a:ext>
            </a:extLst>
          </p:cNvPr>
          <p:cNvSpPr/>
          <p:nvPr/>
        </p:nvSpPr>
        <p:spPr>
          <a:xfrm>
            <a:off x="1528194" y="979015"/>
            <a:ext cx="9135611" cy="5231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533671-8BFE-4173-90A8-FCB1E2F571AE}"/>
              </a:ext>
            </a:extLst>
          </p:cNvPr>
          <p:cNvGrpSpPr/>
          <p:nvPr/>
        </p:nvGrpSpPr>
        <p:grpSpPr>
          <a:xfrm>
            <a:off x="1550759" y="5724267"/>
            <a:ext cx="513629" cy="387178"/>
            <a:chOff x="5839185" y="3232161"/>
            <a:chExt cx="513629" cy="3871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28FE23-2887-4C76-9DDF-E5F433A58403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" descr="Image result for bluetooth logo">
              <a:extLst>
                <a:ext uri="{FF2B5EF4-FFF2-40B4-BE49-F238E27FC236}">
                  <a16:creationId xmlns:a16="http://schemas.microsoft.com/office/drawing/2014/main" id="{B551B893-1B2A-4EFA-BD68-F8E254E6D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F37409-146F-4925-8B48-E9B75F45AD18}"/>
              </a:ext>
            </a:extLst>
          </p:cNvPr>
          <p:cNvGrpSpPr/>
          <p:nvPr/>
        </p:nvGrpSpPr>
        <p:grpSpPr>
          <a:xfrm>
            <a:off x="1550759" y="1020204"/>
            <a:ext cx="513629" cy="387178"/>
            <a:chOff x="5839185" y="3232161"/>
            <a:chExt cx="513629" cy="38717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F8A316A-9CBD-4A16-B69A-D9F9B33A20AB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" name="Picture 2" descr="Image result for bluetooth logo">
              <a:extLst>
                <a:ext uri="{FF2B5EF4-FFF2-40B4-BE49-F238E27FC236}">
                  <a16:creationId xmlns:a16="http://schemas.microsoft.com/office/drawing/2014/main" id="{1AF0F83A-55CC-426A-8F18-5849F7653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C9E642-499C-4F80-ABA3-54DAFDB879B3}"/>
              </a:ext>
            </a:extLst>
          </p:cNvPr>
          <p:cNvGrpSpPr/>
          <p:nvPr/>
        </p:nvGrpSpPr>
        <p:grpSpPr>
          <a:xfrm>
            <a:off x="1029091" y="5046594"/>
            <a:ext cx="1734047" cy="1734047"/>
            <a:chOff x="1036081" y="5123953"/>
            <a:chExt cx="1734047" cy="173404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C325DCA-5FE7-4F80-81E8-A85B21078E8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4C723655-BC61-4724-855C-F51A4FD5D22F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704AECA9-4C4B-4B5B-BD64-91C9C22D078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3C1D6B-0830-484C-8FBF-E019776BAB55}"/>
              </a:ext>
            </a:extLst>
          </p:cNvPr>
          <p:cNvGrpSpPr/>
          <p:nvPr/>
        </p:nvGrpSpPr>
        <p:grpSpPr>
          <a:xfrm rot="5630356">
            <a:off x="974536" y="352007"/>
            <a:ext cx="1734047" cy="1734047"/>
            <a:chOff x="1036081" y="5123953"/>
            <a:chExt cx="1734047" cy="173404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17A323C6-753D-4D92-BE1A-96B09354ED34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81CD6BF-02DA-44BB-95EF-47D8C70928BA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05B63DD-6C32-4566-ABDE-D3F0EFCD1DA0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38B2CFE-0B79-40E4-B1F6-E178F39FC265}"/>
              </a:ext>
            </a:extLst>
          </p:cNvPr>
          <p:cNvSpPr/>
          <p:nvPr/>
        </p:nvSpPr>
        <p:spPr>
          <a:xfrm>
            <a:off x="6684858" y="2243452"/>
            <a:ext cx="1535525" cy="14065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Wireless Patient Monitor</a:t>
            </a:r>
          </a:p>
        </p:txBody>
      </p:sp>
      <p:pic>
        <p:nvPicPr>
          <p:cNvPr id="94" name="Picture 2" descr="Image result for bluetooth logo">
            <a:extLst>
              <a:ext uri="{FF2B5EF4-FFF2-40B4-BE49-F238E27FC236}">
                <a16:creationId xmlns:a16="http://schemas.microsoft.com/office/drawing/2014/main" id="{9F684A12-76AD-46B2-9980-4AAFE197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10" y="2245354"/>
            <a:ext cx="513629" cy="37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E0FF47-B7AF-4C74-A762-4EA2ECFBC5A0}"/>
              </a:ext>
            </a:extLst>
          </p:cNvPr>
          <p:cNvGrpSpPr/>
          <p:nvPr/>
        </p:nvGrpSpPr>
        <p:grpSpPr>
          <a:xfrm rot="18969844">
            <a:off x="6591989" y="1566563"/>
            <a:ext cx="1734047" cy="1734047"/>
            <a:chOff x="1036081" y="5123953"/>
            <a:chExt cx="1734047" cy="173404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EC8AE6AD-10A7-41C6-95AD-73C449AF300E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E448DC7F-3812-400E-98DC-D7B627B449FC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24C50E8F-7AFE-4546-BC9A-8FC2AB212A51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760A829-4BDD-4E94-90C4-9473396F9DE3}"/>
              </a:ext>
            </a:extLst>
          </p:cNvPr>
          <p:cNvCxnSpPr/>
          <p:nvPr/>
        </p:nvCxnSpPr>
        <p:spPr>
          <a:xfrm flipV="1">
            <a:off x="1328056" y="1131416"/>
            <a:ext cx="0" cy="5231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4FB28-47BA-4C96-9D77-302CDB08E6FD}"/>
              </a:ext>
            </a:extLst>
          </p:cNvPr>
          <p:cNvCxnSpPr>
            <a:cxnSpLocks/>
          </p:cNvCxnSpPr>
          <p:nvPr/>
        </p:nvCxnSpPr>
        <p:spPr>
          <a:xfrm flipV="1">
            <a:off x="1317758" y="6362443"/>
            <a:ext cx="913320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8933197-36E7-4FEC-9766-80E123022091}"/>
              </a:ext>
            </a:extLst>
          </p:cNvPr>
          <p:cNvSpPr txBox="1"/>
          <p:nvPr/>
        </p:nvSpPr>
        <p:spPr>
          <a:xfrm>
            <a:off x="1317758" y="6441672"/>
            <a:ext cx="215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Room/Space Dimensions TBD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52A4E29-E6F2-4AC1-9B0A-51B736FFE44E}"/>
              </a:ext>
            </a:extLst>
          </p:cNvPr>
          <p:cNvSpPr/>
          <p:nvPr/>
        </p:nvSpPr>
        <p:spPr>
          <a:xfrm>
            <a:off x="6675558" y="3710840"/>
            <a:ext cx="1540717" cy="17896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Determines position in Room from BLE Beacons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Sends user data to central processing station for monitoring and web via TBD wireless protocol</a:t>
            </a:r>
          </a:p>
        </p:txBody>
      </p:sp>
      <p:pic>
        <p:nvPicPr>
          <p:cNvPr id="118" name="Graphic 117" descr="Computer">
            <a:extLst>
              <a:ext uri="{FF2B5EF4-FFF2-40B4-BE49-F238E27FC236}">
                <a16:creationId xmlns:a16="http://schemas.microsoft.com/office/drawing/2014/main" id="{F85185C9-0389-4DD8-9BDC-04ACF1996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057" y="2733635"/>
            <a:ext cx="930871" cy="930871"/>
          </a:xfrm>
          <a:prstGeom prst="rect">
            <a:avLst/>
          </a:prstGeom>
        </p:spPr>
      </p:pic>
      <p:pic>
        <p:nvPicPr>
          <p:cNvPr id="120" name="Graphic 119" descr="Television">
            <a:extLst>
              <a:ext uri="{FF2B5EF4-FFF2-40B4-BE49-F238E27FC236}">
                <a16:creationId xmlns:a16="http://schemas.microsoft.com/office/drawing/2014/main" id="{E3BF01F4-4DA6-4E11-B4F5-F3E596ADF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6559" y="983822"/>
            <a:ext cx="914400" cy="914400"/>
          </a:xfrm>
          <a:prstGeom prst="rect">
            <a:avLst/>
          </a:prstGeom>
        </p:spPr>
      </p:pic>
      <p:pic>
        <p:nvPicPr>
          <p:cNvPr id="122" name="Graphic 121" descr="Lamp">
            <a:extLst>
              <a:ext uri="{FF2B5EF4-FFF2-40B4-BE49-F238E27FC236}">
                <a16:creationId xmlns:a16="http://schemas.microsoft.com/office/drawing/2014/main" id="{CFD27379-7725-4955-9F0B-C1CF29E94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568" y="4945580"/>
            <a:ext cx="914400" cy="914400"/>
          </a:xfrm>
          <a:prstGeom prst="rect">
            <a:avLst/>
          </a:prstGeom>
        </p:spPr>
      </p:pic>
      <p:pic>
        <p:nvPicPr>
          <p:cNvPr id="126" name="Graphic 125" descr="Person with Cane">
            <a:extLst>
              <a:ext uri="{FF2B5EF4-FFF2-40B4-BE49-F238E27FC236}">
                <a16:creationId xmlns:a16="http://schemas.microsoft.com/office/drawing/2014/main" id="{F7176E40-EAB5-40B0-AE54-F31009339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718822" y="3407580"/>
            <a:ext cx="961010" cy="9144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7C03015D-BBBC-4296-BE64-BD4832E181D4}"/>
              </a:ext>
            </a:extLst>
          </p:cNvPr>
          <p:cNvSpPr/>
          <p:nvPr/>
        </p:nvSpPr>
        <p:spPr>
          <a:xfrm>
            <a:off x="1413902" y="3332481"/>
            <a:ext cx="422280" cy="97281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A4C33636-2D80-4207-AE66-B7B33EBA9E68}"/>
              </a:ext>
            </a:extLst>
          </p:cNvPr>
          <p:cNvSpPr/>
          <p:nvPr/>
        </p:nvSpPr>
        <p:spPr>
          <a:xfrm>
            <a:off x="1714190" y="3820649"/>
            <a:ext cx="88106" cy="88106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Graphic 1027" descr="Web cam">
            <a:extLst>
              <a:ext uri="{FF2B5EF4-FFF2-40B4-BE49-F238E27FC236}">
                <a16:creationId xmlns:a16="http://schemas.microsoft.com/office/drawing/2014/main" id="{424BFCDD-031C-4B5A-AAF0-6986A9B0FF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8477" y="899448"/>
            <a:ext cx="697736" cy="697736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CBD1F18C-A768-4286-A267-8DC1F53F52C4}"/>
              </a:ext>
            </a:extLst>
          </p:cNvPr>
          <p:cNvSpPr txBox="1"/>
          <p:nvPr/>
        </p:nvSpPr>
        <p:spPr>
          <a:xfrm>
            <a:off x="9644100" y="1858582"/>
            <a:ext cx="743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Television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87234D3-3C6C-497D-9F2C-8139D0B12498}"/>
              </a:ext>
            </a:extLst>
          </p:cNvPr>
          <p:cNvSpPr txBox="1"/>
          <p:nvPr/>
        </p:nvSpPr>
        <p:spPr>
          <a:xfrm>
            <a:off x="1655009" y="4258577"/>
            <a:ext cx="743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Door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8226C1E-D551-43F6-97EC-0E1CBC274B37}"/>
              </a:ext>
            </a:extLst>
          </p:cNvPr>
          <p:cNvSpPr txBox="1"/>
          <p:nvPr/>
        </p:nvSpPr>
        <p:spPr>
          <a:xfrm>
            <a:off x="4968626" y="5843984"/>
            <a:ext cx="111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Lights throughout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BA08D201-8BB3-4803-9373-9DB6AF865C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8051" y="5061470"/>
            <a:ext cx="861356" cy="861356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E4887FA-0E53-4479-94B8-33BC78411245}"/>
              </a:ext>
            </a:extLst>
          </p:cNvPr>
          <p:cNvSpPr txBox="1"/>
          <p:nvPr/>
        </p:nvSpPr>
        <p:spPr>
          <a:xfrm>
            <a:off x="9820661" y="5922826"/>
            <a:ext cx="743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6D3C973-FBD2-4F03-A07D-54ADBCC9EC54}"/>
              </a:ext>
            </a:extLst>
          </p:cNvPr>
          <p:cNvSpPr txBox="1"/>
          <p:nvPr/>
        </p:nvSpPr>
        <p:spPr>
          <a:xfrm>
            <a:off x="3041790" y="1502232"/>
            <a:ext cx="1336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Facial Recognition/ Voice Command for door and 2 TBD appliance</a:t>
            </a:r>
          </a:p>
        </p:txBody>
      </p:sp>
      <p:pic>
        <p:nvPicPr>
          <p:cNvPr id="139" name="Graphic 138" descr="Lamp">
            <a:extLst>
              <a:ext uri="{FF2B5EF4-FFF2-40B4-BE49-F238E27FC236}">
                <a16:creationId xmlns:a16="http://schemas.microsoft.com/office/drawing/2014/main" id="{77369FCE-68A2-449C-A0B7-7E121386F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4459" y="1020565"/>
            <a:ext cx="914400" cy="914400"/>
          </a:xfrm>
          <a:prstGeom prst="rect">
            <a:avLst/>
          </a:prstGeom>
        </p:spPr>
      </p:pic>
      <p:pic>
        <p:nvPicPr>
          <p:cNvPr id="140" name="Graphic 139" descr="Lamp">
            <a:extLst>
              <a:ext uri="{FF2B5EF4-FFF2-40B4-BE49-F238E27FC236}">
                <a16:creationId xmlns:a16="http://schemas.microsoft.com/office/drawing/2014/main" id="{D93FC7B9-5434-49F3-83B2-DCEE728EF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767" y="2973854"/>
            <a:ext cx="914400" cy="914400"/>
          </a:xfrm>
          <a:prstGeom prst="rect">
            <a:avLst/>
          </a:prstGeom>
        </p:spPr>
      </p:pic>
      <p:pic>
        <p:nvPicPr>
          <p:cNvPr id="141" name="Graphic 140" descr="Lamp">
            <a:extLst>
              <a:ext uri="{FF2B5EF4-FFF2-40B4-BE49-F238E27FC236}">
                <a16:creationId xmlns:a16="http://schemas.microsoft.com/office/drawing/2014/main" id="{FDA17FBB-6464-42DA-A7EE-7AA7CE0ED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7925" y="2172213"/>
            <a:ext cx="914400" cy="9144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3B7B476-B2C7-46B4-A381-AA09EDB27FC5}"/>
              </a:ext>
            </a:extLst>
          </p:cNvPr>
          <p:cNvSpPr txBox="1"/>
          <p:nvPr/>
        </p:nvSpPr>
        <p:spPr>
          <a:xfrm>
            <a:off x="3853615" y="3756155"/>
            <a:ext cx="16765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processing  station receives and displays data from user and devices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 TBD wireless technology</a:t>
            </a:r>
          </a:p>
        </p:txBody>
      </p:sp>
      <p:pic>
        <p:nvPicPr>
          <p:cNvPr id="150" name="Graphic 149" descr="Web cam">
            <a:extLst>
              <a:ext uri="{FF2B5EF4-FFF2-40B4-BE49-F238E27FC236}">
                <a16:creationId xmlns:a16="http://schemas.microsoft.com/office/drawing/2014/main" id="{1D4CCCEB-8E19-4307-B511-6E0465172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282148" y="4305300"/>
            <a:ext cx="697736" cy="6977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926D2C8-DA21-4788-BA88-9B3E29A76540}"/>
              </a:ext>
            </a:extLst>
          </p:cNvPr>
          <p:cNvGrpSpPr/>
          <p:nvPr/>
        </p:nvGrpSpPr>
        <p:grpSpPr>
          <a:xfrm>
            <a:off x="4548979" y="5787284"/>
            <a:ext cx="387178" cy="387178"/>
            <a:chOff x="3125518" y="5778630"/>
            <a:chExt cx="387178" cy="387178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2978ADA0-9EAF-4B45-B1D1-53AD69F13F64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Image result for zigbee logo">
              <a:extLst>
                <a:ext uri="{FF2B5EF4-FFF2-40B4-BE49-F238E27FC236}">
                  <a16:creationId xmlns:a16="http://schemas.microsoft.com/office/drawing/2014/main" id="{FF5364DA-5FD5-4D01-AD6B-7085BA2E2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A4D806F-64FB-424E-B0A8-31E907DA9CB8}"/>
              </a:ext>
            </a:extLst>
          </p:cNvPr>
          <p:cNvGrpSpPr/>
          <p:nvPr/>
        </p:nvGrpSpPr>
        <p:grpSpPr>
          <a:xfrm>
            <a:off x="9905378" y="3907698"/>
            <a:ext cx="387178" cy="387178"/>
            <a:chOff x="3125518" y="5778630"/>
            <a:chExt cx="387178" cy="387178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F68BF5DD-2B09-4E28-A525-E82CE5BC6272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2" name="Picture 111" descr="Image result for zigbee logo">
              <a:extLst>
                <a:ext uri="{FF2B5EF4-FFF2-40B4-BE49-F238E27FC236}">
                  <a16:creationId xmlns:a16="http://schemas.microsoft.com/office/drawing/2014/main" id="{BB0248BD-2BE0-411D-A312-56E3BAA71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F392FE-E06C-4039-A2F5-9F055D921CD2}"/>
              </a:ext>
            </a:extLst>
          </p:cNvPr>
          <p:cNvGrpSpPr/>
          <p:nvPr/>
        </p:nvGrpSpPr>
        <p:grpSpPr>
          <a:xfrm>
            <a:off x="9353892" y="5699037"/>
            <a:ext cx="387178" cy="387178"/>
            <a:chOff x="3125518" y="5778630"/>
            <a:chExt cx="387178" cy="387178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1324A19-90CA-40B3-9F2D-B0DAB4C8BE91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Picture 115" descr="Image result for zigbee logo">
              <a:extLst>
                <a:ext uri="{FF2B5EF4-FFF2-40B4-BE49-F238E27FC236}">
                  <a16:creationId xmlns:a16="http://schemas.microsoft.com/office/drawing/2014/main" id="{2F6FE94C-06F8-4636-9883-BF890375B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07F84E2-549C-4898-8CD3-15F8EB4E3E52}"/>
              </a:ext>
            </a:extLst>
          </p:cNvPr>
          <p:cNvGrpSpPr/>
          <p:nvPr/>
        </p:nvGrpSpPr>
        <p:grpSpPr>
          <a:xfrm>
            <a:off x="9049313" y="1160801"/>
            <a:ext cx="387178" cy="387178"/>
            <a:chOff x="3125518" y="5778630"/>
            <a:chExt cx="387178" cy="387178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CE28372-917C-47BA-BF03-B6241EA49602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1" name="Picture 120" descr="Image result for zigbee logo">
              <a:extLst>
                <a:ext uri="{FF2B5EF4-FFF2-40B4-BE49-F238E27FC236}">
                  <a16:creationId xmlns:a16="http://schemas.microsoft.com/office/drawing/2014/main" id="{05750BCF-330B-4BF2-A09D-C5F6F334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D69449-CBBE-4C1B-9CA5-298A1CBD427A}"/>
              </a:ext>
            </a:extLst>
          </p:cNvPr>
          <p:cNvGrpSpPr/>
          <p:nvPr/>
        </p:nvGrpSpPr>
        <p:grpSpPr>
          <a:xfrm>
            <a:off x="5579626" y="1160801"/>
            <a:ext cx="387178" cy="387178"/>
            <a:chOff x="3125518" y="5778630"/>
            <a:chExt cx="387178" cy="387178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07F1FE4F-7128-4595-A411-A71FFEC9A551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5" name="Picture 124" descr="Image result for zigbee logo">
              <a:extLst>
                <a:ext uri="{FF2B5EF4-FFF2-40B4-BE49-F238E27FC236}">
                  <a16:creationId xmlns:a16="http://schemas.microsoft.com/office/drawing/2014/main" id="{09525AF8-DEBD-42CF-AC8B-634EE1AAF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1F4B662-9EC7-46D2-ABD2-C2F944D393B7}"/>
              </a:ext>
            </a:extLst>
          </p:cNvPr>
          <p:cNvGrpSpPr/>
          <p:nvPr/>
        </p:nvGrpSpPr>
        <p:grpSpPr>
          <a:xfrm>
            <a:off x="4310899" y="1161835"/>
            <a:ext cx="387178" cy="387178"/>
            <a:chOff x="3125518" y="5778630"/>
            <a:chExt cx="387178" cy="387178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8FEF2290-67C8-46D4-974B-C211FFFC8217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0" name="Picture 129" descr="Image result for zigbee logo">
              <a:extLst>
                <a:ext uri="{FF2B5EF4-FFF2-40B4-BE49-F238E27FC236}">
                  <a16:creationId xmlns:a16="http://schemas.microsoft.com/office/drawing/2014/main" id="{555F6AE3-6526-4922-8C68-BE0C345BA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A9D97B7-9B7D-49E7-8C58-C27028A11B3E}"/>
              </a:ext>
            </a:extLst>
          </p:cNvPr>
          <p:cNvGrpSpPr/>
          <p:nvPr/>
        </p:nvGrpSpPr>
        <p:grpSpPr>
          <a:xfrm>
            <a:off x="2005738" y="2682966"/>
            <a:ext cx="387178" cy="387178"/>
            <a:chOff x="3125518" y="5778630"/>
            <a:chExt cx="387178" cy="387178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29DFDD6-7E90-4CCA-B80E-B7D2901048E6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3" name="Picture 132" descr="Image result for zigbee logo">
              <a:extLst>
                <a:ext uri="{FF2B5EF4-FFF2-40B4-BE49-F238E27FC236}">
                  <a16:creationId xmlns:a16="http://schemas.microsoft.com/office/drawing/2014/main" id="{285FE594-D098-46E9-8886-FF5E4C1BF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5EBD729-DB24-4554-9B2C-41700F268B81}"/>
              </a:ext>
            </a:extLst>
          </p:cNvPr>
          <p:cNvGrpSpPr/>
          <p:nvPr/>
        </p:nvGrpSpPr>
        <p:grpSpPr>
          <a:xfrm>
            <a:off x="2005417" y="4464131"/>
            <a:ext cx="387178" cy="387178"/>
            <a:chOff x="3125518" y="5778630"/>
            <a:chExt cx="387178" cy="3871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51E0FE5-68C9-4262-8B0E-364BAECB036D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Picture 141" descr="Image result for zigbee logo">
              <a:extLst>
                <a:ext uri="{FF2B5EF4-FFF2-40B4-BE49-F238E27FC236}">
                  <a16:creationId xmlns:a16="http://schemas.microsoft.com/office/drawing/2014/main" id="{CAA2626A-BD27-4966-A84F-0E88AE7FB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3A82037-9E71-4C4A-823A-A533246A7496}"/>
              </a:ext>
            </a:extLst>
          </p:cNvPr>
          <p:cNvGrpSpPr/>
          <p:nvPr/>
        </p:nvGrpSpPr>
        <p:grpSpPr>
          <a:xfrm rot="2771190">
            <a:off x="1839083" y="2408345"/>
            <a:ext cx="965435" cy="965435"/>
            <a:chOff x="1036081" y="5123953"/>
            <a:chExt cx="1734047" cy="1734047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A976EE01-4466-4805-8F9E-578B1F95D072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AAB16A37-54A0-4AAE-939E-0D7D7CAC9888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91A243AE-F498-4B81-A5CA-A610402BD5BB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F6DA08A-2D23-4CD4-9D9A-C834F350C27B}"/>
              </a:ext>
            </a:extLst>
          </p:cNvPr>
          <p:cNvGrpSpPr/>
          <p:nvPr/>
        </p:nvGrpSpPr>
        <p:grpSpPr>
          <a:xfrm rot="2771190">
            <a:off x="1839082" y="4197258"/>
            <a:ext cx="965435" cy="965435"/>
            <a:chOff x="1036081" y="5123953"/>
            <a:chExt cx="1734047" cy="1734047"/>
          </a:xfrm>
        </p:grpSpPr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F1208F09-C0C1-4A76-ACC9-C988F01DE86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B834E7DB-1E90-4156-8500-C60AE782DC90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2B408EAA-5A7C-4F83-94AE-FB2D7DE56EA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F54937E-28D6-4079-A31E-4D20EFED60E5}"/>
              </a:ext>
            </a:extLst>
          </p:cNvPr>
          <p:cNvGrpSpPr/>
          <p:nvPr/>
        </p:nvGrpSpPr>
        <p:grpSpPr>
          <a:xfrm rot="7887836">
            <a:off x="4030769" y="1023174"/>
            <a:ext cx="965435" cy="965435"/>
            <a:chOff x="1036081" y="5123953"/>
            <a:chExt cx="1734047" cy="1734047"/>
          </a:xfrm>
        </p:grpSpPr>
        <p:sp>
          <p:nvSpPr>
            <p:cNvPr id="157" name="Arc 156">
              <a:extLst>
                <a:ext uri="{FF2B5EF4-FFF2-40B4-BE49-F238E27FC236}">
                  <a16:creationId xmlns:a16="http://schemas.microsoft.com/office/drawing/2014/main" id="{36CBD381-7571-4EA0-AAC9-1CBE3288F2DC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D46D04EB-DD4D-457C-894C-E82FE1EE6138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7EEDA01A-F147-4513-9F08-057D488F694F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7EC382C-55C6-4250-9942-BC60641C51B5}"/>
              </a:ext>
            </a:extLst>
          </p:cNvPr>
          <p:cNvGrpSpPr/>
          <p:nvPr/>
        </p:nvGrpSpPr>
        <p:grpSpPr>
          <a:xfrm rot="7887836">
            <a:off x="5283172" y="1015262"/>
            <a:ext cx="965435" cy="965435"/>
            <a:chOff x="1036081" y="5123953"/>
            <a:chExt cx="1734047" cy="1734047"/>
          </a:xfrm>
        </p:grpSpPr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F1FFE0FC-0D4B-491B-AC85-49BB3BEC0EBB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D2E2AE9E-CA36-4997-9190-8C907A8F9B39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B9C15766-6C15-4447-A249-E1A5488B8C2D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FC5E66E-4CA7-4D63-8FCA-EAB04AB822C6}"/>
              </a:ext>
            </a:extLst>
          </p:cNvPr>
          <p:cNvGrpSpPr/>
          <p:nvPr/>
        </p:nvGrpSpPr>
        <p:grpSpPr>
          <a:xfrm rot="9871710">
            <a:off x="8645364" y="995048"/>
            <a:ext cx="965435" cy="965435"/>
            <a:chOff x="1036081" y="5123953"/>
            <a:chExt cx="1734047" cy="1734047"/>
          </a:xfrm>
        </p:grpSpPr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47C21448-5FFF-41C4-AA6B-2552504A1FFD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E470349E-3EB7-4C2E-8F40-9CD9612164F8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228FFCE8-1C2B-4EC2-ACAB-7B6DE102D25B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7AF1631-C667-474F-A0B5-488F4D77B5AE}"/>
              </a:ext>
            </a:extLst>
          </p:cNvPr>
          <p:cNvGrpSpPr/>
          <p:nvPr/>
        </p:nvGrpSpPr>
        <p:grpSpPr>
          <a:xfrm rot="13398514">
            <a:off x="9477749" y="3585053"/>
            <a:ext cx="965435" cy="965435"/>
            <a:chOff x="1036081" y="5123953"/>
            <a:chExt cx="1734047" cy="1734047"/>
          </a:xfrm>
        </p:grpSpPr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F1356840-448F-4CEE-9426-BB78EE9446F5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773ACEC8-9535-412D-9C67-07A74E5726F1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D03E1001-7B6E-4FF1-870D-01FDD2CEE09B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75FEB7C-2417-4421-A329-498F436CB49B}"/>
              </a:ext>
            </a:extLst>
          </p:cNvPr>
          <p:cNvGrpSpPr/>
          <p:nvPr/>
        </p:nvGrpSpPr>
        <p:grpSpPr>
          <a:xfrm rot="13398514">
            <a:off x="8939815" y="5323017"/>
            <a:ext cx="965435" cy="965435"/>
            <a:chOff x="1036081" y="5123953"/>
            <a:chExt cx="1734047" cy="1734047"/>
          </a:xfrm>
        </p:grpSpPr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CFCFE4C6-0F01-452B-97C2-CFFCB325313B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25936566-E405-4657-90E1-FBD1BF7AFA99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0C24EE14-84E1-44D2-964F-29F710AE272F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AEA229F-55C1-4AAE-90AD-84EB657C68A1}"/>
              </a:ext>
            </a:extLst>
          </p:cNvPr>
          <p:cNvGrpSpPr/>
          <p:nvPr/>
        </p:nvGrpSpPr>
        <p:grpSpPr>
          <a:xfrm rot="17080774">
            <a:off x="4160270" y="5396266"/>
            <a:ext cx="965435" cy="965435"/>
            <a:chOff x="1036081" y="5123953"/>
            <a:chExt cx="1734047" cy="1734047"/>
          </a:xfrm>
        </p:grpSpPr>
        <p:sp>
          <p:nvSpPr>
            <p:cNvPr id="177" name="Arc 176">
              <a:extLst>
                <a:ext uri="{FF2B5EF4-FFF2-40B4-BE49-F238E27FC236}">
                  <a16:creationId xmlns:a16="http://schemas.microsoft.com/office/drawing/2014/main" id="{025074F5-3E24-41A8-BC98-98194F297F27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Arc 177">
              <a:extLst>
                <a:ext uri="{FF2B5EF4-FFF2-40B4-BE49-F238E27FC236}">
                  <a16:creationId xmlns:a16="http://schemas.microsoft.com/office/drawing/2014/main" id="{9382E999-B6FA-4D6C-B150-07848309FA79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Arc 178">
              <a:extLst>
                <a:ext uri="{FF2B5EF4-FFF2-40B4-BE49-F238E27FC236}">
                  <a16:creationId xmlns:a16="http://schemas.microsoft.com/office/drawing/2014/main" id="{A9D4EA4F-D5D1-4714-BB8D-EF724109CE44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73C7861-E391-472B-A4E0-8C42D78D7080}"/>
              </a:ext>
            </a:extLst>
          </p:cNvPr>
          <p:cNvGrpSpPr/>
          <p:nvPr/>
        </p:nvGrpSpPr>
        <p:grpSpPr>
          <a:xfrm>
            <a:off x="5233964" y="3205164"/>
            <a:ext cx="387178" cy="387178"/>
            <a:chOff x="3125518" y="5778630"/>
            <a:chExt cx="387178" cy="387178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C852966B-02AD-48FB-9411-3C059B6BD01A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6" name="Picture 185" descr="Image result for zigbee logo">
              <a:extLst>
                <a:ext uri="{FF2B5EF4-FFF2-40B4-BE49-F238E27FC236}">
                  <a16:creationId xmlns:a16="http://schemas.microsoft.com/office/drawing/2014/main" id="{4DD73747-4E88-4ABC-B619-E5AFFAC57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AD5C897-5027-4570-9EBA-B60FF4A0D0C7}"/>
              </a:ext>
            </a:extLst>
          </p:cNvPr>
          <p:cNvGrpSpPr/>
          <p:nvPr/>
        </p:nvGrpSpPr>
        <p:grpSpPr>
          <a:xfrm rot="19055299">
            <a:off x="4985591" y="2812641"/>
            <a:ext cx="965435" cy="965435"/>
            <a:chOff x="1036081" y="5123953"/>
            <a:chExt cx="1734047" cy="1734047"/>
          </a:xfrm>
        </p:grpSpPr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29D16CF7-2A4B-4550-B98C-5093F668250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A9CEB761-1E61-4E50-9C0D-C1665E9D406D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D6EF0EA3-0A33-496A-8419-82538FA6D57A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7" name="Picture 196" descr="Image result for zigbee logo">
            <a:extLst>
              <a:ext uri="{FF2B5EF4-FFF2-40B4-BE49-F238E27FC236}">
                <a16:creationId xmlns:a16="http://schemas.microsoft.com/office/drawing/2014/main" id="{181E7482-8C75-40B2-AACC-BC31D3B5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86" y="2301407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68252AD-4C4F-471E-98A2-7A287D7C21D2}"/>
              </a:ext>
            </a:extLst>
          </p:cNvPr>
          <p:cNvGrpSpPr/>
          <p:nvPr/>
        </p:nvGrpSpPr>
        <p:grpSpPr>
          <a:xfrm rot="19055299">
            <a:off x="6509936" y="1456220"/>
            <a:ext cx="1888203" cy="1888203"/>
            <a:chOff x="1036081" y="5123953"/>
            <a:chExt cx="1734047" cy="1734047"/>
          </a:xfrm>
        </p:grpSpPr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8C2D34CA-BF01-4CC6-9942-7EC9349156D6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Arc 199">
              <a:extLst>
                <a:ext uri="{FF2B5EF4-FFF2-40B4-BE49-F238E27FC236}">
                  <a16:creationId xmlns:a16="http://schemas.microsoft.com/office/drawing/2014/main" id="{6DD3DBB8-21E9-4C0C-A029-B164422606EC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Arc 200">
              <a:extLst>
                <a:ext uri="{FF2B5EF4-FFF2-40B4-BE49-F238E27FC236}">
                  <a16:creationId xmlns:a16="http://schemas.microsoft.com/office/drawing/2014/main" id="{720F2448-EF43-4C64-ADDE-CC894FB1991A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4328E55-D860-47D3-9D81-6667F6A512E8}"/>
              </a:ext>
            </a:extLst>
          </p:cNvPr>
          <p:cNvGrpSpPr/>
          <p:nvPr/>
        </p:nvGrpSpPr>
        <p:grpSpPr>
          <a:xfrm>
            <a:off x="6976857" y="56690"/>
            <a:ext cx="513629" cy="387178"/>
            <a:chOff x="5839185" y="3232161"/>
            <a:chExt cx="513629" cy="387178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7F3DF23-C914-4AE1-8FD4-D8A230DF66D9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7" name="Picture 2" descr="Image result for bluetooth logo">
              <a:extLst>
                <a:ext uri="{FF2B5EF4-FFF2-40B4-BE49-F238E27FC236}">
                  <a16:creationId xmlns:a16="http://schemas.microsoft.com/office/drawing/2014/main" id="{075CB6E5-7009-4F4B-8A42-79F71610E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250734-1072-4B39-9B9B-81DB01B03904}"/>
              </a:ext>
            </a:extLst>
          </p:cNvPr>
          <p:cNvSpPr txBox="1"/>
          <p:nvPr/>
        </p:nvSpPr>
        <p:spPr>
          <a:xfrm>
            <a:off x="7490485" y="107766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Bluetooth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Beacon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5865D88-05BD-4A33-8C74-5A5ED8072E85}"/>
              </a:ext>
            </a:extLst>
          </p:cNvPr>
          <p:cNvGrpSpPr/>
          <p:nvPr/>
        </p:nvGrpSpPr>
        <p:grpSpPr>
          <a:xfrm>
            <a:off x="7044855" y="473208"/>
            <a:ext cx="387178" cy="387178"/>
            <a:chOff x="3125518" y="5778630"/>
            <a:chExt cx="387178" cy="387178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FE252692-91AE-439E-A1EB-CCA45BF1DAC7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2" name="Picture 191" descr="Image result for zigbee logo">
              <a:extLst>
                <a:ext uri="{FF2B5EF4-FFF2-40B4-BE49-F238E27FC236}">
                  <a16:creationId xmlns:a16="http://schemas.microsoft.com/office/drawing/2014/main" id="{A862F27D-FBAB-457E-ADA7-00A440EA5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4FA47F1-54A2-42B2-B0B5-3DC706E9D64E}"/>
              </a:ext>
            </a:extLst>
          </p:cNvPr>
          <p:cNvSpPr txBox="1"/>
          <p:nvPr/>
        </p:nvSpPr>
        <p:spPr>
          <a:xfrm>
            <a:off x="7490485" y="514192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Zigbee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026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91" grpId="0" animBg="1"/>
      <p:bldP spid="113" grpId="0" animBg="1"/>
      <p:bldP spid="127" grpId="0" animBg="1"/>
      <p:bldP spid="1025" grpId="0" animBg="1"/>
      <p:bldP spid="1029" grpId="0"/>
      <p:bldP spid="134" grpId="0"/>
      <p:bldP spid="135" grpId="0"/>
      <p:bldP spid="137" grpId="0"/>
      <p:bldP spid="1031" grpId="0"/>
      <p:bldP spid="10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27F8-8558-4AD0-BF15-E0BF1D8B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 is a Wireless, low power mesh networking protocol designed for home and building automation</a:t>
            </a:r>
          </a:p>
          <a:p>
            <a:r>
              <a:rPr lang="en-US" dirty="0"/>
              <a:t>It supports low data rates (250kbps) and works on top of the defined IEEE 802.15.4  physical layer [16]</a:t>
            </a:r>
          </a:p>
          <a:p>
            <a:r>
              <a:rPr lang="en-US" dirty="0"/>
              <a:t>The protocol was standardized in 2003 and is maintained by the Zigbee Alliance</a:t>
            </a:r>
          </a:p>
          <a:p>
            <a:r>
              <a:rPr lang="en-US" dirty="0"/>
              <a:t>Zigbee is probably in most of your homes today, with smart hubs like the Amazon Alexa or Google’s Nest able to connect all devices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EBD01-5AED-4AC5-A598-1DA1197D9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98" y="1435554"/>
            <a:ext cx="5690779" cy="445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1A31F-DB65-49D1-B407-297AEAA68878}"/>
              </a:ext>
            </a:extLst>
          </p:cNvPr>
          <p:cNvSpPr txBox="1"/>
          <p:nvPr/>
        </p:nvSpPr>
        <p:spPr>
          <a:xfrm>
            <a:off x="4032068" y="5982789"/>
            <a:ext cx="312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Zigbee Network Topology [16]</a:t>
            </a:r>
          </a:p>
        </p:txBody>
      </p:sp>
    </p:spTree>
    <p:extLst>
      <p:ext uri="{BB962C8B-B14F-4D97-AF65-F5344CB8AC3E}">
        <p14:creationId xmlns:p14="http://schemas.microsoft.com/office/powerpoint/2010/main" val="2104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For our purposes, we will use Wireless microcontrollers that are integrated into Digi’s “</a:t>
            </a:r>
            <a:r>
              <a:rPr lang="en-US" err="1"/>
              <a:t>Xbee</a:t>
            </a:r>
            <a:r>
              <a:rPr lang="en-US"/>
              <a:t>”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85F68-D026-453C-BDFA-D2EB34F8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2375641"/>
            <a:ext cx="4376180" cy="4117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CD668-BAB9-4C7D-B46E-C824F3D5BCA3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A139D-A5B1-42F8-92F0-A2591DDF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54" y="2492389"/>
            <a:ext cx="5389108" cy="3835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5BF9C-3D01-4223-B237-E1273FA67744}"/>
              </a:ext>
            </a:extLst>
          </p:cNvPr>
          <p:cNvSpPr txBox="1"/>
          <p:nvPr/>
        </p:nvSpPr>
        <p:spPr>
          <a:xfrm>
            <a:off x="6096000" y="6385023"/>
            <a:ext cx="49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32888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Using these so that we do not have to do any RF layout with wireless MCUs/ time constraints</a:t>
            </a:r>
          </a:p>
          <a:p>
            <a:r>
              <a:rPr lang="en-US"/>
              <a:t>Can communicate and be programmed separately for wireless purposes to form network with IDE, and then communicate back to main MCU via SPI or UART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88978-BE5C-43A7-A5D4-FD1B71A2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3723905"/>
            <a:ext cx="2377440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2D201-6922-48ED-9E0E-6BE8766D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809" y="3400843"/>
            <a:ext cx="3802380" cy="2926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5250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work indoors, so using GPS not preferred because of accuracy and not able to get fix inside of buildings </a:t>
            </a:r>
          </a:p>
          <a:p>
            <a:r>
              <a:rPr lang="en-US" dirty="0"/>
              <a:t>BLE </a:t>
            </a:r>
            <a:r>
              <a:rPr lang="en-US" dirty="0" err="1"/>
              <a:t>ToF</a:t>
            </a:r>
            <a:r>
              <a:rPr lang="en-US" dirty="0"/>
              <a:t> – Bluetooth Time of Flight</a:t>
            </a:r>
          </a:p>
          <a:p>
            <a:pPr lvl="1"/>
            <a:r>
              <a:rPr lang="en-US" dirty="0"/>
              <a:t>Time of Flight is used to estimate range by measuring the round trip delay of an RF packet exchange</a:t>
            </a:r>
          </a:p>
          <a:p>
            <a:pPr lvl="1"/>
            <a:r>
              <a:rPr lang="en-US" dirty="0"/>
              <a:t>At least two devices needed, and operate generally as a master and a slave, where the master calculates average round trip delay for hundreds of packets to be as accurate as possible (try to reduce error from interference, other RF related differences) [ref]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8AE70-A72D-45D5-8B32-5128AC119C8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91173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this, Texas Instruments has a experiential stack that I am going to evaluate and see what kind of performance I can get</a:t>
            </a:r>
          </a:p>
          <a:p>
            <a:r>
              <a:rPr lang="en-US" dirty="0"/>
              <a:t>The tricky part will be using two masters that are positioned at two known points, and then connecting to the single slave on the patient to triangulate it’s position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36324-E275-4DF1-86AE-51A3C648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4" y="4001294"/>
            <a:ext cx="428625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BD2E0-62FF-42B9-B2FE-3D1547EAF071}"/>
              </a:ext>
            </a:extLst>
          </p:cNvPr>
          <p:cNvSpPr txBox="1"/>
          <p:nvPr/>
        </p:nvSpPr>
        <p:spPr>
          <a:xfrm>
            <a:off x="7628467" y="6176963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John Satterla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E5051D-55A7-498E-A9CA-3E18934B6E3F}"/>
              </a:ext>
            </a:extLst>
          </p:cNvPr>
          <p:cNvCxnSpPr/>
          <p:nvPr/>
        </p:nvCxnSpPr>
        <p:spPr>
          <a:xfrm flipH="1">
            <a:off x="4766733" y="4521200"/>
            <a:ext cx="3208867" cy="29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6BAAE-3864-4F7F-B5BE-831183A792A8}"/>
              </a:ext>
            </a:extLst>
          </p:cNvPr>
          <p:cNvSpPr txBox="1"/>
          <p:nvPr/>
        </p:nvSpPr>
        <p:spPr>
          <a:xfrm>
            <a:off x="8094133" y="4478867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monitor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437E2-FDE1-42BA-8473-F3AA05386587}"/>
              </a:ext>
            </a:extLst>
          </p:cNvPr>
          <p:cNvSpPr txBox="1"/>
          <p:nvPr/>
        </p:nvSpPr>
        <p:spPr>
          <a:xfrm>
            <a:off x="8094133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2E26B-9C6E-443C-BBD8-DE0D395045DF}"/>
              </a:ext>
            </a:extLst>
          </p:cNvPr>
          <p:cNvSpPr txBox="1"/>
          <p:nvPr/>
        </p:nvSpPr>
        <p:spPr>
          <a:xfrm>
            <a:off x="1888066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E2052-F413-48D9-9F22-2EFF47BDA3AF}"/>
              </a:ext>
            </a:extLst>
          </p:cNvPr>
          <p:cNvCxnSpPr/>
          <p:nvPr/>
        </p:nvCxnSpPr>
        <p:spPr>
          <a:xfrm>
            <a:off x="2920999" y="5717938"/>
            <a:ext cx="40640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52E88-9400-44CE-B482-CA7E8C1841D9}"/>
              </a:ext>
            </a:extLst>
          </p:cNvPr>
          <p:cNvCxnSpPr>
            <a:cxnSpLocks/>
          </p:cNvCxnSpPr>
          <p:nvPr/>
        </p:nvCxnSpPr>
        <p:spPr>
          <a:xfrm flipH="1">
            <a:off x="7366530" y="5866508"/>
            <a:ext cx="79586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32" y="2323305"/>
            <a:ext cx="2544680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Order and test Zigbee modules </a:t>
            </a:r>
            <a:endParaRPr lang="en-US" sz="2400" dirty="0">
              <a:cs typeface="Calibri"/>
            </a:endParaRPr>
          </a:p>
          <a:p>
            <a:endParaRPr lang="en-US" sz="2400" dirty="0"/>
          </a:p>
          <a:p>
            <a:r>
              <a:rPr lang="en-US" sz="2400" dirty="0"/>
              <a:t>Finalize and start developing with MCU development kits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292032" y="2231604"/>
            <a:ext cx="2547188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Find software to more accurately simulate filters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Improve filter                    performance     and prepare to construct       actual circuits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92822-85B9-427C-B5E9-7D152080C7E8}"/>
              </a:ext>
            </a:extLst>
          </p:cNvPr>
          <p:cNvSpPr txBox="1"/>
          <p:nvPr/>
        </p:nvSpPr>
        <p:spPr>
          <a:xfrm>
            <a:off x="5698436" y="2164352"/>
            <a:ext cx="2987615" cy="44935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/>
              </a:rPr>
              <a:t>Research Algorithm and try to implement it</a:t>
            </a:r>
            <a:br>
              <a:rPr lang="en-US" sz="2200" dirty="0">
                <a:cs typeface="Calibri"/>
              </a:rPr>
            </a:br>
            <a:endParaRPr lang="en-US" sz="2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/>
              </a:rPr>
              <a:t>Choose suitable programming language and install IoT on </a:t>
            </a:r>
            <a:r>
              <a:rPr lang="en-US" sz="2200" dirty="0" err="1">
                <a:cs typeface="Calibri"/>
              </a:rPr>
              <a:t>RasPi</a:t>
            </a:r>
            <a:br>
              <a:rPr lang="en-US" sz="2200" dirty="0">
                <a:cs typeface="Calibri"/>
              </a:rPr>
            </a:br>
            <a:endParaRPr lang="en-US" sz="2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/>
              </a:rPr>
              <a:t>Try to use webcam to test Algorithm with detection 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580783" y="2277401"/>
            <a:ext cx="2432384" cy="36009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Design and order parts for relay circuit</a:t>
            </a:r>
          </a:p>
          <a:p>
            <a:endParaRPr lang="en-US" sz="2400" dirty="0">
              <a:cs typeface="Calibri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cs typeface="Calibri"/>
              </a:rPr>
              <a:t>Research Raspberry Pi Smart home front ends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0B2BA4-42BB-4380-ADA4-A804C906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555" y="4964576"/>
            <a:ext cx="393943" cy="393943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B5259A5-1901-4A9C-9B3F-057FDDD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6325" y="5816411"/>
            <a:ext cx="393943" cy="393943"/>
          </a:xfrm>
          <a:prstGeom prst="rect">
            <a:avLst/>
          </a:prstGeom>
        </p:spPr>
      </p:pic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A3D6A4F4-6482-497F-9F89-8671E770B903}"/>
              </a:ext>
            </a:extLst>
          </p:cNvPr>
          <p:cNvSpPr/>
          <p:nvPr/>
        </p:nvSpPr>
        <p:spPr>
          <a:xfrm>
            <a:off x="10364560" y="3002690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5" descr="Checkmark">
            <a:extLst>
              <a:ext uri="{FF2B5EF4-FFF2-40B4-BE49-F238E27FC236}">
                <a16:creationId xmlns:a16="http://schemas.microsoft.com/office/drawing/2014/main" id="{6D9FC52B-5058-4773-9ADA-C461D582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2147" y="2807920"/>
            <a:ext cx="393943" cy="393943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4D9B94-015D-4E55-812F-CFA998C15643}"/>
              </a:ext>
            </a:extLst>
          </p:cNvPr>
          <p:cNvSpPr/>
          <p:nvPr/>
        </p:nvSpPr>
        <p:spPr>
          <a:xfrm>
            <a:off x="9713176" y="4857196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CF781AFC-F6C8-4045-AD1F-7513C158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2049" y="3320860"/>
            <a:ext cx="393943" cy="393943"/>
          </a:xfrm>
          <a:prstGeom prst="rect">
            <a:avLst/>
          </a:prstGeom>
        </p:spPr>
      </p:pic>
      <p:pic>
        <p:nvPicPr>
          <p:cNvPr id="22" name="Graphic 15" descr="Checkmark">
            <a:extLst>
              <a:ext uri="{FF2B5EF4-FFF2-40B4-BE49-F238E27FC236}">
                <a16:creationId xmlns:a16="http://schemas.microsoft.com/office/drawing/2014/main" id="{C7172D32-E889-407A-B951-1CA992453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8600" y="4475694"/>
            <a:ext cx="393943" cy="393943"/>
          </a:xfrm>
          <a:prstGeom prst="rect">
            <a:avLst/>
          </a:prstGeom>
        </p:spPr>
      </p:pic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96A18A40-A936-4ABC-9877-9C39D785A87B}"/>
              </a:ext>
            </a:extLst>
          </p:cNvPr>
          <p:cNvSpPr/>
          <p:nvPr/>
        </p:nvSpPr>
        <p:spPr>
          <a:xfrm>
            <a:off x="7757581" y="5763489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39F4936-F5C7-49FB-B448-1C43FD4656E9}"/>
              </a:ext>
            </a:extLst>
          </p:cNvPr>
          <p:cNvSpPr/>
          <p:nvPr/>
        </p:nvSpPr>
        <p:spPr>
          <a:xfrm>
            <a:off x="2084632" y="3015641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4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on order:</a:t>
            </a:r>
          </a:p>
          <a:p>
            <a:pPr lvl="1"/>
            <a:r>
              <a:rPr lang="en-US" dirty="0"/>
              <a:t>TI CC2640R2F Launchpads</a:t>
            </a:r>
          </a:p>
          <a:p>
            <a:pPr lvl="2"/>
            <a:r>
              <a:rPr lang="en-US" dirty="0"/>
              <a:t>Why an SoC? Ability to quickly sample the data coming from the slave and calculate the distance via </a:t>
            </a:r>
            <a:r>
              <a:rPr lang="en-US" dirty="0" err="1"/>
              <a:t>ToF</a:t>
            </a:r>
            <a:endParaRPr lang="en-US" dirty="0"/>
          </a:p>
          <a:p>
            <a:pPr lvl="2"/>
            <a:r>
              <a:rPr lang="en-US" dirty="0"/>
              <a:t>Specs:</a:t>
            </a:r>
          </a:p>
          <a:p>
            <a:pPr lvl="3"/>
            <a:r>
              <a:rPr lang="en-US" dirty="0"/>
              <a:t>CPU: ARM Core M3 @ 48 MHz</a:t>
            </a:r>
          </a:p>
          <a:p>
            <a:pPr lvl="3"/>
            <a:r>
              <a:rPr lang="en-US" dirty="0"/>
              <a:t>Memory: 128kB flash, 28kB RAM</a:t>
            </a:r>
          </a:p>
          <a:p>
            <a:pPr lvl="3"/>
            <a:r>
              <a:rPr lang="en-US" dirty="0"/>
              <a:t>Radio: 2.4GHz with Certified Bluetooth 5, 4.2 support, 102 dB link budget for BLE</a:t>
            </a:r>
          </a:p>
          <a:p>
            <a:pPr lvl="3"/>
            <a:r>
              <a:rPr lang="en-US" dirty="0"/>
              <a:t>Peripherals: I2C, ISS, UART, TRNG, AES-128</a:t>
            </a:r>
          </a:p>
          <a:p>
            <a:pPr lvl="3"/>
            <a:r>
              <a:rPr lang="en-US" dirty="0"/>
              <a:t>Low power features: RX at 0dBm – 5.9 mA, TX at +5dBm – 9.1 mA, as low as 1.1uA standby</a:t>
            </a:r>
          </a:p>
          <a:p>
            <a:pPr lvl="3"/>
            <a:r>
              <a:rPr lang="en-US" dirty="0"/>
              <a:t>General: 3.3V operation</a:t>
            </a:r>
          </a:p>
          <a:p>
            <a:pPr lvl="3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4595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498-F8D2-4B6F-8C4C-31CA6378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Blinking LED test using VS and </a:t>
            </a:r>
            <a:r>
              <a:rPr lang="en-US" err="1">
                <a:cs typeface="Calibri Light"/>
              </a:rPr>
              <a:t>RasPi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4B64-9836-4A68-9FBD-D9D295AD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2989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Created a simple LED blinking code and connected a LED to Windows 10 IoT Core device. (Raspberry Pi 2 Model B)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Goal was to verify communication between Raspberry Pi and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BEB33-4543-4A88-835F-3CE49D15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err="1"/>
              <a:t>Zarka</a:t>
            </a:r>
            <a:r>
              <a:rPr lang="en-US"/>
              <a:t> McClung </a:t>
            </a:r>
            <a:fld id="{330EA680-D336-4FF7-8B7A-9848BB0A1C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4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US"/>
              <a:t>Windows 10 IoT </a:t>
            </a:r>
            <a:r>
              <a:rPr lang="en-US">
                <a:cs typeface="Calibri Light"/>
              </a:rPr>
              <a:t>with Visual Studio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[12] Zarka McClung </a:t>
            </a:r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74DEE462-2254-4BF8-AAB0-7F5A3F22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6" y="1125580"/>
            <a:ext cx="7752792" cy="4606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5248A-9D78-4438-9F08-88B6CF4165D5}"/>
              </a:ext>
            </a:extLst>
          </p:cNvPr>
          <p:cNvSpPr txBox="1"/>
          <p:nvPr/>
        </p:nvSpPr>
        <p:spPr>
          <a:xfrm>
            <a:off x="8384345" y="1674055"/>
            <a:ext cx="31933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Connected LED to GPIO 5 (Pin 29) and 3.3V PWR (Pin 1)</a:t>
            </a:r>
          </a:p>
          <a:p>
            <a:endParaRPr lang="en-US" sz="2000"/>
          </a:p>
          <a:p>
            <a:r>
              <a:rPr lang="en-US" sz="2000"/>
              <a:t>Powered it using an adapter</a:t>
            </a:r>
          </a:p>
          <a:p>
            <a:r>
              <a:rPr lang="en-US" sz="2000"/>
              <a:t>5V (2000mA max)</a:t>
            </a:r>
          </a:p>
          <a:p>
            <a:endParaRPr lang="en-US" sz="2000"/>
          </a:p>
          <a:p>
            <a:r>
              <a:rPr lang="en-US" sz="2000"/>
              <a:t>Connected Ethernet port to transfer data from PC to </a:t>
            </a:r>
            <a:r>
              <a:rPr lang="en-US" sz="2000" err="1"/>
              <a:t>RasPI</a:t>
            </a:r>
            <a:r>
              <a:rPr lang="en-US" sz="2000"/>
              <a:t> </a:t>
            </a:r>
          </a:p>
          <a:p>
            <a:endParaRPr lang="en-US" sz="2000"/>
          </a:p>
          <a:p>
            <a:r>
              <a:rPr lang="en-US" sz="2000"/>
              <a:t>GPIO total output current limit is 100mA</a:t>
            </a:r>
          </a:p>
        </p:txBody>
      </p:sp>
    </p:spTree>
    <p:extLst>
      <p:ext uri="{BB962C8B-B14F-4D97-AF65-F5344CB8AC3E}">
        <p14:creationId xmlns:p14="http://schemas.microsoft.com/office/powerpoint/2010/main" val="264918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4B3E-8616-46D0-A1EC-D792D670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Assembled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B3A0F-A333-4781-8B13-8558C51C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[14] Zarka McClung </a:t>
            </a:r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Image made with Fritzing(http://fritzing.org/)">
            <a:extLst>
              <a:ext uri="{FF2B5EF4-FFF2-40B4-BE49-F238E27FC236}">
                <a16:creationId xmlns:a16="http://schemas.microsoft.com/office/drawing/2014/main" id="{EE067301-5ED5-4D7A-84A3-81B9892CDF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78140" y="669486"/>
            <a:ext cx="6473546" cy="51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C88E2-D70C-40D7-9BB2-0CD045AE8B9D}"/>
              </a:ext>
            </a:extLst>
          </p:cNvPr>
          <p:cNvSpPr txBox="1"/>
          <p:nvPr/>
        </p:nvSpPr>
        <p:spPr>
          <a:xfrm>
            <a:off x="2067952" y="3284855"/>
            <a:ext cx="2489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3.3V Supply</a:t>
            </a:r>
          </a:p>
          <a:p>
            <a:endParaRPr lang="en-US"/>
          </a:p>
          <a:p>
            <a:r>
              <a:rPr lang="en-US"/>
              <a:t>300 ohm resistor</a:t>
            </a:r>
          </a:p>
          <a:p>
            <a:endParaRPr lang="en-US"/>
          </a:p>
          <a:p>
            <a:r>
              <a:rPr lang="en-US"/>
              <a:t>Blinks every 500ms</a:t>
            </a:r>
          </a:p>
        </p:txBody>
      </p:sp>
    </p:spTree>
    <p:extLst>
      <p:ext uri="{BB962C8B-B14F-4D97-AF65-F5344CB8AC3E}">
        <p14:creationId xmlns:p14="http://schemas.microsoft.com/office/powerpoint/2010/main" val="91141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4E1F-3910-4F9F-B0AA-6ED9FF1B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[15] Zarka McClung </a:t>
            </a:r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3" name="Video (1)">
            <a:hlinkClick r:id="" action="ppaction://media"/>
            <a:extLst>
              <a:ext uri="{FF2B5EF4-FFF2-40B4-BE49-F238E27FC236}">
                <a16:creationId xmlns:a16="http://schemas.microsoft.com/office/drawing/2014/main" id="{338B7F65-5C6C-4F20-A9E4-CB81459B0D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23" y="161144"/>
            <a:ext cx="8578949" cy="619520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78DE7A-DC16-4C44-A671-6C27CABA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984" y="27501"/>
            <a:ext cx="1582615" cy="1745028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2947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EA80-9178-4678-A1C0-FF4F6E9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01"/>
            <a:ext cx="10515600" cy="900968"/>
          </a:xfrm>
        </p:spPr>
        <p:txBody>
          <a:bodyPr/>
          <a:lstStyle/>
          <a:p>
            <a:r>
              <a:rPr lang="en-US"/>
              <a:t>Visual studio remote connection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2E046-91CE-49EF-9BE9-0B576B20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[14] Zarka McClung </a:t>
            </a:r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Project Properties Debug Tab">
            <a:extLst>
              <a:ext uri="{FF2B5EF4-FFF2-40B4-BE49-F238E27FC236}">
                <a16:creationId xmlns:a16="http://schemas.microsoft.com/office/drawing/2014/main" id="{424FC714-89A3-4D61-B577-54FC0802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4" y="1368083"/>
            <a:ext cx="7355887" cy="412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moteMachine Target">
            <a:extLst>
              <a:ext uri="{FF2B5EF4-FFF2-40B4-BE49-F238E27FC236}">
                <a16:creationId xmlns:a16="http://schemas.microsoft.com/office/drawing/2014/main" id="{C3FA1D33-AEFC-443F-8D73-7D74CB6DD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1"/>
          <a:stretch/>
        </p:blipFill>
        <p:spPr bwMode="auto">
          <a:xfrm>
            <a:off x="7927145" y="1047750"/>
            <a:ext cx="4082269" cy="400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9671DA-2E37-48B5-9EF6-164A34F60B79}"/>
              </a:ext>
            </a:extLst>
          </p:cNvPr>
          <p:cNvSpPr txBox="1"/>
          <p:nvPr/>
        </p:nvSpPr>
        <p:spPr>
          <a:xfrm>
            <a:off x="1055077" y="5598942"/>
            <a:ext cx="6203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Remote machine’s name and IP address was collected using IoT Dashboard</a:t>
            </a:r>
          </a:p>
        </p:txBody>
      </p:sp>
    </p:spTree>
    <p:extLst>
      <p:ext uri="{BB962C8B-B14F-4D97-AF65-F5344CB8AC3E}">
        <p14:creationId xmlns:p14="http://schemas.microsoft.com/office/powerpoint/2010/main" val="117828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3105-2AF3-4927-B86E-4C0F6A6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04138" cy="1140118"/>
          </a:xfrm>
        </p:spPr>
        <p:txBody>
          <a:bodyPr/>
          <a:lstStyle/>
          <a:p>
            <a:r>
              <a:rPr lang="en-US"/>
              <a:t>Code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B91D-B0EC-44D4-9AEE-B80B2F20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62"/>
            <a:ext cx="48451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code for this sample is simple. </a:t>
            </a:r>
          </a:p>
          <a:p>
            <a:endParaRPr lang="en-US"/>
          </a:p>
          <a:p>
            <a:r>
              <a:rPr lang="en-US"/>
              <a:t>We use a timer, and each time the ‘Tick’ event is called, we flip the state of the LED.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C4F99-1FAF-4919-9E4F-6AB5CB8E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[14] Zarka McClung </a:t>
            </a:r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E5BAA-D960-42D0-952C-985FF95CC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79"/>
          <a:stretch/>
        </p:blipFill>
        <p:spPr>
          <a:xfrm>
            <a:off x="5189441" y="47672"/>
            <a:ext cx="5024469" cy="3422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5ACED-60BF-4CC1-8206-DDBF562CF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189441" y="3652837"/>
            <a:ext cx="4314825" cy="2886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DF0BD5-6BE5-4EC6-94A6-5613FC667534}"/>
              </a:ext>
            </a:extLst>
          </p:cNvPr>
          <p:cNvSpPr/>
          <p:nvPr/>
        </p:nvSpPr>
        <p:spPr>
          <a:xfrm>
            <a:off x="5936566" y="1223888"/>
            <a:ext cx="4093699" cy="267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95732-E82A-4D74-96B3-DBCC25061DAA}"/>
              </a:ext>
            </a:extLst>
          </p:cNvPr>
          <p:cNvSpPr/>
          <p:nvPr/>
        </p:nvSpPr>
        <p:spPr>
          <a:xfrm>
            <a:off x="5725552" y="4012125"/>
            <a:ext cx="3778714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2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2A79-205D-450C-B345-CF82847E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70"/>
            <a:ext cx="10515600" cy="1325563"/>
          </a:xfrm>
        </p:spPr>
        <p:txBody>
          <a:bodyPr/>
          <a:lstStyle/>
          <a:p>
            <a:pPr algn="ctr"/>
            <a:r>
              <a:rPr lang="en-US"/>
              <a:t>Concept behind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1BE95-4360-4294-8602-8EB5E39E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84"/>
            <a:ext cx="5257800" cy="5165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Initially, the algorithm needs a lot of positive images (images of faces) and negative images (images without faces) to train the classifier. Then we need to extract features from it.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Each feature is a single value obtained by subtracting sum of pixels under the white rectangle from sum of pixels under the black rectangle.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41DE-0D8B-42E9-85D4-CB3D54A9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[2] Zarka McClung </a:t>
            </a:r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https://docs.opencv.org/3.4/haar_features.jpg">
            <a:extLst>
              <a:ext uri="{FF2B5EF4-FFF2-40B4-BE49-F238E27FC236}">
                <a16:creationId xmlns:a16="http://schemas.microsoft.com/office/drawing/2014/main" id="{5D23917F-1778-4DC5-AB58-4F346800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546" y="1402668"/>
            <a:ext cx="5257800" cy="44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92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2C5B-A25D-4AFA-B8A1-6457792C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0"/>
            <a:ext cx="9920796" cy="1325563"/>
          </a:xfrm>
        </p:spPr>
        <p:txBody>
          <a:bodyPr/>
          <a:lstStyle/>
          <a:p>
            <a:r>
              <a:rPr lang="en-US"/>
              <a:t>Calculation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EAAD1-79FC-493D-AC42-C0194822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51" y="1253331"/>
            <a:ext cx="4523912" cy="4351338"/>
          </a:xfrm>
        </p:spPr>
        <p:txBody>
          <a:bodyPr>
            <a:normAutofit fontScale="92500"/>
          </a:bodyPr>
          <a:lstStyle/>
          <a:p>
            <a:r>
              <a:rPr lang="en-US"/>
              <a:t>For each feature calculation, we need to </a:t>
            </a:r>
            <a:r>
              <a:rPr lang="en-US">
                <a:solidFill>
                  <a:srgbClr val="FF0000"/>
                </a:solidFill>
              </a:rPr>
              <a:t>find the sum of the pixels under white and black rectangles</a:t>
            </a:r>
            <a:r>
              <a:rPr lang="en-US"/>
              <a:t>. </a:t>
            </a:r>
          </a:p>
          <a:p>
            <a:r>
              <a:rPr lang="en-US"/>
              <a:t>To solve this, they introduced the integral image. However large your image, </a:t>
            </a:r>
            <a:r>
              <a:rPr lang="en-US">
                <a:solidFill>
                  <a:srgbClr val="FF0000"/>
                </a:solidFill>
              </a:rPr>
              <a:t>it reduces the calculations for a given pixel to an operation involving just four pixels. </a:t>
            </a:r>
          </a:p>
          <a:p>
            <a:r>
              <a:rPr lang="en-US"/>
              <a:t>It makes things super-fast.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8830-FB48-4BBC-89A6-B034D803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[2] Zarka McClung </a:t>
            </a:r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haar.png">
            <a:extLst>
              <a:ext uri="{FF2B5EF4-FFF2-40B4-BE49-F238E27FC236}">
                <a16:creationId xmlns:a16="http://schemas.microsoft.com/office/drawing/2014/main" id="{FDDDE52A-DCA4-4C66-935B-03C50EA1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74" y="74119"/>
            <a:ext cx="4683626" cy="284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1B47-6885-4468-84EE-D77BC785D942}"/>
              </a:ext>
            </a:extLst>
          </p:cNvPr>
          <p:cNvSpPr txBox="1"/>
          <p:nvPr/>
        </p:nvSpPr>
        <p:spPr>
          <a:xfrm>
            <a:off x="5898842" y="3052999"/>
            <a:ext cx="5423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 among all these features we calculated, </a:t>
            </a:r>
            <a:r>
              <a:rPr lang="en-US">
                <a:solidFill>
                  <a:srgbClr val="FF0000"/>
                </a:solidFill>
              </a:rPr>
              <a:t>most of them are irrelevant.</a:t>
            </a:r>
            <a:r>
              <a:rPr lang="en-US"/>
              <a:t> </a:t>
            </a:r>
          </a:p>
          <a:p>
            <a:r>
              <a:rPr lang="en-US"/>
              <a:t>For example, consider the image above. The top row shows two good features. The </a:t>
            </a:r>
            <a:r>
              <a:rPr lang="en-US">
                <a:solidFill>
                  <a:srgbClr val="FF0000"/>
                </a:solidFill>
              </a:rPr>
              <a:t>first feature selected</a:t>
            </a:r>
            <a:r>
              <a:rPr lang="en-US"/>
              <a:t> seems to focus on the property that the </a:t>
            </a:r>
            <a:r>
              <a:rPr lang="en-US">
                <a:solidFill>
                  <a:srgbClr val="FF0000"/>
                </a:solidFill>
              </a:rPr>
              <a:t>region of the eyes </a:t>
            </a:r>
            <a:r>
              <a:rPr lang="en-US"/>
              <a:t>is often darker than the region of the nose and cheeks. </a:t>
            </a:r>
          </a:p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second feature </a:t>
            </a:r>
            <a:r>
              <a:rPr lang="en-US"/>
              <a:t>selected relies on the property that the </a:t>
            </a:r>
            <a:r>
              <a:rPr lang="en-US">
                <a:solidFill>
                  <a:srgbClr val="FF0000"/>
                </a:solidFill>
              </a:rPr>
              <a:t>eyes are darker than the bridge of the nose</a:t>
            </a:r>
            <a:r>
              <a:rPr lang="en-US"/>
              <a:t>. But the same windows applied to cheeks or any other place is irrelevant. So how do we select the best features out of 160000+ features?</a:t>
            </a:r>
          </a:p>
        </p:txBody>
      </p:sp>
    </p:spTree>
    <p:extLst>
      <p:ext uri="{BB962C8B-B14F-4D97-AF65-F5344CB8AC3E}">
        <p14:creationId xmlns:p14="http://schemas.microsoft.com/office/powerpoint/2010/main" val="369641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CE70-890A-4468-8C6B-12131600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select the best features out of 160000+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42CA-E8E2-4170-8E29-A8DE9FD4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" y="1938755"/>
            <a:ext cx="4953741" cy="4914298"/>
          </a:xfrm>
        </p:spPr>
        <p:txBody>
          <a:bodyPr>
            <a:normAutofit lnSpcReduction="10000"/>
          </a:bodyPr>
          <a:lstStyle/>
          <a:p>
            <a:r>
              <a:rPr lang="en-US"/>
              <a:t>For this, we apply each and every feature on all the training images. For each feature, </a:t>
            </a:r>
            <a:r>
              <a:rPr lang="en-US">
                <a:solidFill>
                  <a:srgbClr val="C00000"/>
                </a:solidFill>
              </a:rPr>
              <a:t>it finds the best threshold which will classify the faces to positive and negative</a:t>
            </a:r>
            <a:r>
              <a:rPr lang="en-US"/>
              <a:t>. Obviously, there will be errors or misclassifications. We </a:t>
            </a:r>
            <a:r>
              <a:rPr lang="en-US">
                <a:solidFill>
                  <a:srgbClr val="C00000"/>
                </a:solidFill>
              </a:rPr>
              <a:t>select the features with minimum error rate</a:t>
            </a:r>
            <a:r>
              <a:rPr lang="en-US"/>
              <a:t>, which means they are the features that most </a:t>
            </a:r>
            <a:r>
              <a:rPr lang="en-US">
                <a:solidFill>
                  <a:srgbClr val="C00000"/>
                </a:solidFill>
              </a:rPr>
              <a:t>accurately classify the face and non-face images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CC41A-1313-4DF1-B866-8890F88B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[2] Zarka McClung </a:t>
            </a:r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D6F7F-4BE8-4C67-BBE8-07F95D2F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17" y="1847758"/>
            <a:ext cx="4810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Changes From Original Plan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Medical devices, specifically a pulse oximeter, can be high inaccurate due to even small amounts of movement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get more meaningful, useful data the device will no longer be connected to the person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Instead, a station will be placed in the home that the patient can sit down with and check vitals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approach emphasizes accuracy over mobility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1FC2-2B51-4229-B43F-27BB8027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54" y="0"/>
            <a:ext cx="6791746" cy="763808"/>
          </a:xfrm>
        </p:spPr>
        <p:txBody>
          <a:bodyPr>
            <a:normAutofit fontScale="90000"/>
          </a:bodyPr>
          <a:lstStyle/>
          <a:p>
            <a:r>
              <a:rPr lang="en-US" sz="2500"/>
              <a:t>Was able to get Microsoft Cognitive Services key for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5DFA-81A1-43FC-9D4B-79FE22CE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[13] Zarka McClung </a:t>
            </a:r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DECEE-96F6-49D5-9519-299A1C2F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2758" cy="6630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C69B5-B1C0-4A70-A2AC-24008E3F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54" y="0"/>
            <a:ext cx="27432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33B4D-F5CB-42E7-952E-E638CC9B8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0" t="16425" r="44810" b="7238"/>
          <a:stretch/>
        </p:blipFill>
        <p:spPr>
          <a:xfrm>
            <a:off x="6465093" y="632729"/>
            <a:ext cx="4291013" cy="388268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142250-776F-4907-882F-E993CE05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254" y="4684542"/>
            <a:ext cx="5692359" cy="192119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The following figure is an example of a </a:t>
            </a:r>
            <a:r>
              <a:rPr lang="en-US" err="1"/>
              <a:t>LargePersonGroup</a:t>
            </a:r>
            <a:r>
              <a:rPr lang="en-US"/>
              <a:t>/</a:t>
            </a:r>
            <a:r>
              <a:rPr lang="en-US" err="1"/>
              <a:t>PersonGroup</a:t>
            </a:r>
            <a:r>
              <a:rPr lang="en-US"/>
              <a:t> named "</a:t>
            </a:r>
            <a:r>
              <a:rPr lang="en-US" err="1"/>
              <a:t>myfriends</a:t>
            </a:r>
            <a:r>
              <a:rPr lang="en-US"/>
              <a:t>“.</a:t>
            </a:r>
          </a:p>
          <a:p>
            <a:r>
              <a:rPr lang="en-US"/>
              <a:t> Each group may contain up to 1,000,000/10,000 person objects. Meanwhile, each person object can have up to 248 faces registered</a:t>
            </a:r>
          </a:p>
        </p:txBody>
      </p:sp>
    </p:spTree>
    <p:extLst>
      <p:ext uri="{BB962C8B-B14F-4D97-AF65-F5344CB8AC3E}">
        <p14:creationId xmlns:p14="http://schemas.microsoft.com/office/powerpoint/2010/main" val="238422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34" y="18255"/>
            <a:ext cx="9734365" cy="1325563"/>
          </a:xfrm>
        </p:spPr>
        <p:txBody>
          <a:bodyPr/>
          <a:lstStyle/>
          <a:p>
            <a:r>
              <a:rPr lang="en-US"/>
              <a:t>Microsoft Face API Research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1A70-FE64-4C9C-A5E1-27D8EE867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0" y="16744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Microsoft’s Face API’s algorithm is not shared.</a:t>
            </a:r>
          </a:p>
          <a:p>
            <a:r>
              <a:rPr lang="en-US"/>
              <a:t>I am using OpenCV to understand how face is recognized (the concept behind it).</a:t>
            </a:r>
            <a:endParaRPr lang="en-US">
              <a:cs typeface="Calibri"/>
            </a:endParaRPr>
          </a:p>
          <a:p>
            <a:r>
              <a:rPr lang="en-US"/>
              <a:t>Most facial recognition APIs use a similar concept</a:t>
            </a:r>
            <a:endParaRPr lang="en-US">
              <a:cs typeface="Calibri"/>
            </a:endParaRPr>
          </a:p>
          <a:p>
            <a:r>
              <a:rPr lang="en-US"/>
              <a:t>Microsoft’s API has many of resources</a:t>
            </a:r>
            <a:endParaRPr lang="en-US">
              <a:cs typeface="Calibri"/>
            </a:endParaRPr>
          </a:p>
          <a:p>
            <a:r>
              <a:rPr lang="en-US"/>
              <a:t>Still debating OpenCV Vs Microsoft Face API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7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6EF217-88ED-4996-A1B3-0F3A15F72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" t="3214" r="2344"/>
          <a:stretch/>
        </p:blipFill>
        <p:spPr>
          <a:xfrm>
            <a:off x="76200" y="2333624"/>
            <a:ext cx="12083666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DE75A-D940-4A2E-8B4D-7D6A67FD7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" r="547"/>
          <a:stretch/>
        </p:blipFill>
        <p:spPr>
          <a:xfrm>
            <a:off x="0" y="1962150"/>
            <a:ext cx="1219274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EDC9A-B878-495B-9733-BB5FBD28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06" y="883529"/>
            <a:ext cx="87058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35AF0-29E4-49CE-BC09-FA5FEAD7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52575"/>
            <a:ext cx="9115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32" y="2323305"/>
            <a:ext cx="2544680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473007" y="2231604"/>
            <a:ext cx="2366213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cs typeface="Calibri"/>
              </a:rPr>
              <a:t>Built and begin testing filters</a:t>
            </a:r>
          </a:p>
          <a:p>
            <a:pPr marL="342900" indent="-342900" algn="ctr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Calibri"/>
              </a:rPr>
              <a:t>Begin writing and testing software for peak detection</a:t>
            </a:r>
          </a:p>
          <a:p>
            <a:pPr marL="342900" indent="-342900" algn="ctr">
              <a:buFont typeface="Arial"/>
              <a:buChar char="•"/>
            </a:pPr>
            <a:endParaRPr lang="en-US" sz="24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431467" y="2231603"/>
            <a:ext cx="2432384" cy="40934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cs typeface="Calibri"/>
              </a:rPr>
              <a:t>Start sampling input words to find what fs to use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cs typeface="Calibri"/>
              </a:rPr>
              <a:t>Continue writing </a:t>
            </a:r>
            <a:r>
              <a:rPr lang="en-US" sz="2000" dirty="0" err="1">
                <a:cs typeface="Calibri"/>
              </a:rPr>
              <a:t>Matlab</a:t>
            </a:r>
            <a:r>
              <a:rPr lang="en-US" sz="2000" dirty="0">
                <a:cs typeface="Calibri"/>
              </a:rPr>
              <a:t> 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cs typeface="Calibri"/>
              </a:rPr>
              <a:t>Research </a:t>
            </a:r>
            <a:r>
              <a:rPr lang="en-US" sz="2000" dirty="0" err="1">
                <a:cs typeface="Calibri"/>
              </a:rPr>
              <a:t>Matlab</a:t>
            </a:r>
            <a:r>
              <a:rPr lang="en-US" sz="2000" dirty="0">
                <a:cs typeface="Calibri"/>
              </a:rPr>
              <a:t> controlling MCUs through computer</a:t>
            </a:r>
          </a:p>
          <a:p>
            <a:endParaRPr lang="en-US" sz="2400" dirty="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FF517-5D4B-4759-8BBF-CEB1DC25079A}"/>
              </a:ext>
            </a:extLst>
          </p:cNvPr>
          <p:cNvSpPr txBox="1"/>
          <p:nvPr/>
        </p:nvSpPr>
        <p:spPr>
          <a:xfrm>
            <a:off x="5839220" y="2231603"/>
            <a:ext cx="2466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Keep working on implementing Face recognition code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 on Face API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Get webcam to test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64369-2841-4F21-9403-47D94E251A13}"/>
              </a:ext>
            </a:extLst>
          </p:cNvPr>
          <p:cNvSpPr txBox="1"/>
          <p:nvPr/>
        </p:nvSpPr>
        <p:spPr>
          <a:xfrm>
            <a:off x="635000" y="2231604"/>
            <a:ext cx="2617534" cy="261610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/>
              </a:rPr>
              <a:t>Get Zigbee modules and establish communication</a:t>
            </a:r>
          </a:p>
          <a:p>
            <a:pPr marL="342900" indent="-342900" algn="ctr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/>
              </a:rPr>
              <a:t>Test BLE </a:t>
            </a:r>
            <a:r>
              <a:rPr lang="en-US" sz="2000" dirty="0" err="1">
                <a:cs typeface="Calibri"/>
              </a:rPr>
              <a:t>ToF</a:t>
            </a:r>
            <a:r>
              <a:rPr lang="en-US" sz="2000" dirty="0">
                <a:cs typeface="Calibri"/>
              </a:rPr>
              <a:t> with launchpads (arriving today)</a:t>
            </a:r>
            <a:endParaRPr lang="en-US" sz="2000" dirty="0"/>
          </a:p>
          <a:p>
            <a:pPr marL="342900" indent="-342900" algn="ctr">
              <a:buFont typeface="Arial"/>
              <a:buChar char="•"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93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150977"/>
            <a:ext cx="11737674" cy="68023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i="1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100" dirty="0">
                <a:cs typeface="Calibri"/>
              </a:rPr>
              <a:t>Cdn-learn.adafruit.com. (2018). [online] Available at: https://cdn-learn.adafruit.com/downloads/pdf/introducing-the-raspberry-pi-2-model-b.pdf [Accessed 3 Oct. 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>
                <a:cs typeface="Calibri"/>
              </a:rPr>
              <a:t>Dev.ti.com. (2018). Localization Toolbox — </a:t>
            </a:r>
            <a:r>
              <a:rPr lang="en-US" sz="1100" dirty="0" err="1">
                <a:cs typeface="Calibri"/>
              </a:rPr>
              <a:t>SimpleLink</a:t>
            </a:r>
            <a:r>
              <a:rPr lang="en-US" sz="1100" dirty="0">
                <a:cs typeface="Calibri"/>
              </a:rPr>
              <a:t>™ CC2640R2 BLE-Stack User's Guide for *Bluetooth®* 4.2 3.02.00.00 documentation. [online] Available at: http://dev.ti.com/tirex/content/simplelink_cc2640r2_sdk_2_20_00_49/docs/blestack/ble_user_guide/html/localization/index.html [Accessed 3 Oct. 2018].</a:t>
            </a:r>
            <a:endParaRPr lang="en-US" sz="1100" dirty="0"/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“DIGI XBEE® AND DIGI XBEE-PRO® ZIGBEE,” </a:t>
            </a:r>
            <a:r>
              <a:rPr lang="en-US" sz="1100" i="1" dirty="0"/>
              <a:t>digi.com</a:t>
            </a:r>
            <a:r>
              <a:rPr lang="en-US" sz="1100" dirty="0"/>
              <a:t>, 2018. [Online]. Available: https://www.digi.com/pdf/ds_xbee_zigbee.pdf. [Accessed: 25-Sep-2018]. </a:t>
            </a:r>
            <a:endParaRPr lang="en-US" sz="1100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Docs.opencv.org. (2018). </a:t>
            </a:r>
            <a:r>
              <a:rPr lang="en-US" sz="1100" i="1" dirty="0"/>
              <a:t>OpenCV: Face Detection using </a:t>
            </a:r>
            <a:r>
              <a:rPr lang="en-US" sz="1100" i="1" dirty="0" err="1"/>
              <a:t>Haar</a:t>
            </a:r>
            <a:r>
              <a:rPr lang="en-US" sz="1100" i="1" dirty="0"/>
              <a:t> Cascades</a:t>
            </a:r>
            <a:r>
              <a:rPr lang="en-US" sz="1100" dirty="0"/>
              <a:t>. [online] Available at: https://docs.opencv.org/3.4/d7/d8b/tutorial_py_face_detection.html [Accessed 26 Sep. 2018].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>
                <a:cs typeface="Calibri"/>
              </a:rPr>
              <a:t>Docs.microsoft.com. (2018). </a:t>
            </a:r>
            <a:r>
              <a:rPr lang="en-US" sz="1100" i="1" dirty="0">
                <a:cs typeface="Calibri"/>
              </a:rPr>
              <a:t>Setting up your device - Windows IoT</a:t>
            </a:r>
            <a:r>
              <a:rPr lang="en-US" sz="1100" dirty="0">
                <a:cs typeface="Calibri"/>
              </a:rPr>
              <a:t>. [online] Available at: https://docs.microsoft.com/en-us/windows/iot-core/tutorials/quickstarter/devicesetup#using-the-iot-dashboard-raspberry-pi-and-minnowboard [Accessed 3 Oct. 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dirty="0"/>
              <a:t>“EM351/EM357 High-Performance, Integrated ZigBee/802.15.4 System-on-Chip,” </a:t>
            </a:r>
            <a:r>
              <a:rPr lang="en-US" sz="1100" i="1" dirty="0"/>
              <a:t>silabs.com</a:t>
            </a:r>
            <a:r>
              <a:rPr lang="en-US" sz="1100" dirty="0"/>
              <a:t>, 2013. [Online]. Available: https://www.silabs.com/documents/public/data-sheets/EM35x.pdf. [Accessed: 25-Sep-2018].</a:t>
            </a:r>
            <a:endParaRPr lang="en-US" sz="11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“</a:t>
            </a:r>
            <a:r>
              <a:rPr lang="en-US" sz="1100" dirty="0" err="1">
                <a:cs typeface="Calibri"/>
              </a:rPr>
              <a:t>fft</a:t>
            </a:r>
            <a:r>
              <a:rPr lang="en-US" sz="1100" dirty="0">
                <a:cs typeface="Calibri"/>
              </a:rPr>
              <a:t>,” </a:t>
            </a:r>
            <a:r>
              <a:rPr lang="en-US" sz="1100" i="1" dirty="0">
                <a:cs typeface="Calibri"/>
              </a:rPr>
              <a:t>Reconstructing an Image from Projection Data - MATLAB &amp; Simulink Example</a:t>
            </a:r>
            <a:r>
              <a:rPr lang="en-US" sz="1100" dirty="0">
                <a:cs typeface="Calibri"/>
              </a:rPr>
              <a:t>. [Online]. Available: </a:t>
            </a:r>
            <a:r>
              <a:rPr lang="en-US" sz="1100" dirty="0">
                <a:cs typeface="Calibri"/>
                <a:hlinkClick r:id="rId2"/>
              </a:rPr>
              <a:t>https://www.mathworks.com/help/matlab/ref/fft.html</a:t>
            </a:r>
            <a:r>
              <a:rPr lang="en-US" sz="1100" dirty="0">
                <a:cs typeface="Calibri"/>
              </a:rPr>
              <a:t>. [Accessed: 03-Oct-2018].</a:t>
            </a: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“</a:t>
            </a:r>
            <a:r>
              <a:rPr lang="en-US" sz="1100" dirty="0" err="1">
                <a:cs typeface="Calibri"/>
              </a:rPr>
              <a:t>findpeaks</a:t>
            </a:r>
            <a:r>
              <a:rPr lang="en-US" sz="1100" dirty="0">
                <a:cs typeface="Calibri"/>
              </a:rPr>
              <a:t>,” </a:t>
            </a:r>
            <a:r>
              <a:rPr lang="en-US" sz="1100" i="1" dirty="0">
                <a:cs typeface="Calibri"/>
              </a:rPr>
              <a:t>Reconstructing an Image from Projection Data - MATLAB &amp; Simulink Example</a:t>
            </a:r>
            <a:r>
              <a:rPr lang="en-US" sz="1100" dirty="0">
                <a:cs typeface="Calibri"/>
              </a:rPr>
              <a:t>. [Online]. Available: </a:t>
            </a:r>
            <a:r>
              <a:rPr lang="en-US" sz="1100" dirty="0">
                <a:cs typeface="Calibri"/>
                <a:hlinkClick r:id="rId3"/>
              </a:rPr>
              <a:t>https://www.mathworks.com/help/signal/ref/findpeaks.html</a:t>
            </a:r>
            <a:r>
              <a:rPr lang="en-US" sz="1100" dirty="0">
                <a:cs typeface="Calibri"/>
              </a:rPr>
              <a:t>. [Accessed: 03-Oct-2018].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 dirty="0">
                <a:cs typeface="Calibri"/>
              </a:rPr>
              <a:t>GitHub. (2018). </a:t>
            </a:r>
            <a:r>
              <a:rPr lang="en-US" sz="1100" i="1" dirty="0">
                <a:cs typeface="Calibri"/>
              </a:rPr>
              <a:t>Microsoft/Windows-</a:t>
            </a:r>
            <a:r>
              <a:rPr lang="en-US" sz="1100" i="1" dirty="0" err="1">
                <a:cs typeface="Calibri"/>
              </a:rPr>
              <a:t>iotcore</a:t>
            </a:r>
            <a:r>
              <a:rPr lang="en-US" sz="1100" i="1" dirty="0">
                <a:cs typeface="Calibri"/>
              </a:rPr>
              <a:t>-samples</a:t>
            </a:r>
            <a:r>
              <a:rPr lang="en-US" sz="1100" dirty="0">
                <a:cs typeface="Calibri"/>
              </a:rPr>
              <a:t>. [online] Available at: https://github.com/Microsoft/Windows-iotcore-samples/blob/develop/Samples/HelloBlinky/CS/README.md [Accessed 3 Oct. 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 i="1" dirty="0">
                <a:cs typeface="Calibri"/>
              </a:rPr>
              <a:t>How to Design Peripheral Oxygen Saturation (SpO2) and Optical Heart Rate Monitoring (OHRM) Systems Using the AFE4403</a:t>
            </a:r>
            <a:r>
              <a:rPr lang="en-US" sz="1100" dirty="0">
                <a:cs typeface="Calibri"/>
              </a:rPr>
              <a:t>, 3AD. [Online]. Available: http://www.ti.com/lit/an/slaa655/slaa655.pdf. [Accessed: 20-Sep-2018]. </a:t>
            </a: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Mathworks.com. (2018). </a:t>
            </a:r>
            <a:r>
              <a:rPr lang="en-US" sz="1100" i="1" dirty="0">
                <a:cs typeface="Calibri"/>
              </a:rPr>
              <a:t>Power Spectral Density Estimates Using FFT- MATLAB &amp; Simulink</a:t>
            </a:r>
            <a:r>
              <a:rPr lang="en-US" sz="1100" dirty="0">
                <a:cs typeface="Calibri"/>
              </a:rPr>
              <a:t>. [online] Available at: </a:t>
            </a:r>
            <a:r>
              <a:rPr lang="en-US" sz="1100" dirty="0">
                <a:cs typeface="Calibri"/>
                <a:hlinkClick r:id="rId4"/>
              </a:rPr>
              <a:t>https://www.mathworks.com/help/signal/ug/power-spectral-density-estimates-using-fft.html</a:t>
            </a:r>
            <a:r>
              <a:rPr lang="en-US" sz="1100" dirty="0">
                <a:cs typeface="Calibri"/>
              </a:rPr>
              <a:t> [Accessed 3 Oct. 2018].</a:t>
            </a: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Ning, D. (2018). </a:t>
            </a:r>
            <a:r>
              <a:rPr lang="en-US" sz="1100" i="1" dirty="0"/>
              <a:t>Developing an Isolated Word Recognition System in MATLAB</a:t>
            </a:r>
            <a:r>
              <a:rPr lang="en-US" sz="1100" dirty="0">
                <a:cs typeface="Calibri"/>
              </a:rPr>
              <a:t>. [online] Mathworks.com. Available at: https://www.mathworks.com/company/newsletters/articles/developing-an-isolated-word-recognition-system-in-matlab.html [Accessed 24 Sep. 2018]. </a:t>
            </a: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“Spectral density,” </a:t>
            </a:r>
            <a:r>
              <a:rPr lang="en-US" sz="1100" i="1" dirty="0">
                <a:cs typeface="Calibri"/>
              </a:rPr>
              <a:t>Wikipedia</a:t>
            </a:r>
            <a:r>
              <a:rPr lang="en-US" sz="1100" dirty="0">
                <a:cs typeface="Calibri"/>
              </a:rPr>
              <a:t>, 24-Jul-2018. [Online]. Available: </a:t>
            </a:r>
            <a:r>
              <a:rPr lang="en-US" sz="1100" dirty="0">
                <a:cs typeface="Calibri"/>
                <a:hlinkClick r:id="rId5"/>
              </a:rPr>
              <a:t>https://en.wikipedia.org/wiki/Spectral_density</a:t>
            </a:r>
            <a:r>
              <a:rPr lang="en-US" sz="1100" dirty="0">
                <a:cs typeface="Calibri"/>
              </a:rPr>
              <a:t>. [Accessed: 03-Oct-2018].</a:t>
            </a:r>
          </a:p>
          <a:p>
            <a:pPr marL="514350" indent="-514350">
              <a:buAutoNum type="arabicPeriod"/>
            </a:pPr>
            <a:r>
              <a:rPr lang="en-US" sz="1100" dirty="0">
                <a:cs typeface="Calibri"/>
              </a:rPr>
              <a:t>Ti.com. (2018). </a:t>
            </a:r>
            <a:r>
              <a:rPr lang="en-US" sz="1100" i="1" dirty="0">
                <a:cs typeface="Calibri"/>
              </a:rPr>
              <a:t>SIMPLELINK-SDK-VOICE-DETECTION-PLUGIN Voice Detection plug-in for the </a:t>
            </a:r>
            <a:r>
              <a:rPr lang="en-US" sz="1100" i="1" dirty="0" err="1">
                <a:cs typeface="Calibri"/>
              </a:rPr>
              <a:t>SimpleLink</a:t>
            </a:r>
            <a:r>
              <a:rPr lang="en-US" sz="1100" i="1" dirty="0">
                <a:cs typeface="Calibri"/>
              </a:rPr>
              <a:t>™ MCU Software Development Kit (SDK) | TI.com</a:t>
            </a:r>
            <a:r>
              <a:rPr lang="en-US" sz="1100" dirty="0">
                <a:cs typeface="Calibri"/>
              </a:rPr>
              <a:t>. [online] Available at: http://www.ti.com/tool/SIMPLELINK-SDK-VOICE-DETECTION-PLUGIN [Accessed 25 Sep. 2018]. 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 dirty="0">
                <a:cs typeface="Calibri"/>
              </a:rPr>
              <a:t>Westus.dev.cognitive.microsoft.com. (2018). </a:t>
            </a:r>
            <a:r>
              <a:rPr lang="en-US" sz="1100" i="1" dirty="0">
                <a:cs typeface="Calibri"/>
              </a:rPr>
              <a:t>Microsoft Cognitive Services</a:t>
            </a:r>
            <a:r>
              <a:rPr lang="en-US" sz="1100" dirty="0">
                <a:cs typeface="Calibri"/>
              </a:rPr>
              <a:t>. [online] Available at: https://westus.dev.cognitive.microsoft.com/docs/services/563879b61984550e40cbbe8d/operations/563879b61984550f3039523a [Accessed 3 Oct. 2018].</a:t>
            </a:r>
          </a:p>
          <a:p>
            <a:pPr marL="514350" indent="-514350">
              <a:buAutoNum type="arabicPeriod"/>
            </a:pPr>
            <a:r>
              <a:rPr lang="en-US" sz="1100" dirty="0"/>
              <a:t>“Zigbee | Overview | Wireless Connectivity,” </a:t>
            </a:r>
            <a:r>
              <a:rPr lang="en-US" sz="1100" i="1" dirty="0" err="1"/>
              <a:t>SimpleLinkTM</a:t>
            </a:r>
            <a:r>
              <a:rPr lang="en-US" sz="1100" i="1" dirty="0"/>
              <a:t> Zigbee Wireless MCUs</a:t>
            </a:r>
            <a:r>
              <a:rPr lang="en-US" sz="1100" dirty="0"/>
              <a:t>, 2018. [Online]. Available: http://www.ti.com/wireless-connectivity/simplelink-solutions/zigbee/overview.html. [Accessed: 26-Sep-2018]. </a:t>
            </a:r>
            <a:endParaRPr lang="en-US" sz="1100" dirty="0">
              <a:cs typeface="Calibri"/>
            </a:endParaRPr>
          </a:p>
          <a:p>
            <a:pPr marL="0" indent="0">
              <a:buNone/>
            </a:pPr>
            <a:endParaRPr lang="en-US" sz="11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Troubles With Filters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BE09-0FFD-4C88-92AB-47B7F2BB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Although the values needed to make the amplifiers and filters are simple to calculate, real life results vary heavily from theoretical ones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For the EKG machine the lowpass filter is cutting down on the voltage much quicker than anticipated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While this could still work, fine tuning needs to be done to be able to create a more accurate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6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5561-3773-4E5F-B1E0-68735936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133902" y="-67054"/>
            <a:ext cx="413982" cy="6314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AFD46-B195-4841-81E9-A2F4DC84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84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4BBE10B-2D39-483B-A979-9B33EA13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7" y="3064227"/>
            <a:ext cx="11341440" cy="3118517"/>
          </a:xfrm>
          <a:prstGeom prst="rect">
            <a:avLst/>
          </a:prstGeom>
        </p:spPr>
      </p:pic>
      <p:pic>
        <p:nvPicPr>
          <p:cNvPr id="15" name="Picture 15" descr="A close up of a colorful background&#10;&#10;Description generated with high confidence">
            <a:extLst>
              <a:ext uri="{FF2B5EF4-FFF2-40B4-BE49-F238E27FC236}">
                <a16:creationId xmlns:a16="http://schemas.microsoft.com/office/drawing/2014/main" id="{69F0E4D6-8FE1-4B4F-AA7C-FE8B10825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98" y="345903"/>
            <a:ext cx="11329085" cy="271818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4CAA270-8C14-4FA5-AA9F-F45F4F1E993E}"/>
              </a:ext>
            </a:extLst>
          </p:cNvPr>
          <p:cNvSpPr/>
          <p:nvPr/>
        </p:nvSpPr>
        <p:spPr>
          <a:xfrm>
            <a:off x="4619367" y="4166285"/>
            <a:ext cx="1841156" cy="1573427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5561-3773-4E5F-B1E0-68735936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133902" y="-67054"/>
            <a:ext cx="413982" cy="6314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AFD46-B195-4841-81E9-A2F4DC84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84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382226-67AD-40AA-A6FA-8AA96977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39" y="149292"/>
            <a:ext cx="10845112" cy="2596546"/>
          </a:xfrm>
          <a:prstGeom prst="rect">
            <a:avLst/>
          </a:prstGeom>
        </p:spPr>
      </p:pic>
      <p:pic>
        <p:nvPicPr>
          <p:cNvPr id="16" name="Picture 1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5472A32-7890-4013-B8C1-687ACC32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7" y="3031305"/>
            <a:ext cx="10919253" cy="30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Pulse Oximetry Calculations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Blood oxygenation can be calculated by finding the peak voltages given from the phototransistor for both the Red and IR LEDs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Found using the equation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Where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4FDEF3-74CF-43A2-9234-F6143BB7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75" y="3179818"/>
            <a:ext cx="2181746" cy="612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DBA647A-7D22-4F9C-8EB3-3E409A42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10" y="3920731"/>
            <a:ext cx="2475195" cy="11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F855853-F05E-4AE0-BEFA-F0A6D279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85" y="643466"/>
            <a:ext cx="8689030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3016F-34FE-4E59-94F9-2A0496968176}"/>
              </a:ext>
            </a:extLst>
          </p:cNvPr>
          <p:cNvSpPr txBox="1"/>
          <p:nvPr/>
        </p:nvSpPr>
        <p:spPr>
          <a:xfrm>
            <a:off x="9098071" y="55751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[6]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B1693-CDD7-4C2B-B897-768C997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3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848A-F07F-4FB9-A417-A75E8527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B690-1B6E-4E65-B802-1BDF6B7B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B392-F9CD-4338-93BF-74613BFB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FAEFD7F-BE10-4671-B1A2-5C2D1DCF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3" y="3621711"/>
            <a:ext cx="10177848" cy="2652285"/>
          </a:xfrm>
          <a:prstGeom prst="rect">
            <a:avLst/>
          </a:prstGeom>
        </p:spPr>
      </p:pic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D2B02-F4FF-4777-979C-9D52965E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3" y="848005"/>
            <a:ext cx="10177849" cy="2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4" ma:contentTypeDescription="Create a new document." ma:contentTypeScope="" ma:versionID="d220f669ff86428cf9283b69f2854026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1eae2b4f3fb4df1e11babf1931c406ee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BD2A19-F2E1-4589-97B6-B7B016BD7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155d2-d32a-44a7-9afe-bbea3de853a7"/>
    <ds:schemaRef ds:uri="f75ba893-ee13-47ce-83cc-19c595ba78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21AD36-668B-4F1F-8CA8-FB2B965F8FA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75ba893-ee13-47ce-83cc-19c595ba784b"/>
    <ds:schemaRef ds:uri="http://schemas.microsoft.com/office/2006/documentManagement/types"/>
    <ds:schemaRef ds:uri="a3d155d2-d32a-44a7-9afe-bbea3de853a7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1641</Words>
  <Application>Microsoft Office PowerPoint</Application>
  <PresentationFormat>Widescreen</PresentationFormat>
  <Paragraphs>258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1_Office Theme</vt:lpstr>
      <vt:lpstr>SMART Home</vt:lpstr>
      <vt:lpstr>Last Week's Deliverables</vt:lpstr>
      <vt:lpstr>Changes From Original Plan</vt:lpstr>
      <vt:lpstr>Troubles With Filters</vt:lpstr>
      <vt:lpstr>PowerPoint Presentation</vt:lpstr>
      <vt:lpstr>PowerPoint Presentation</vt:lpstr>
      <vt:lpstr>Pulse Oximetry Calculations</vt:lpstr>
      <vt:lpstr>PowerPoint Presentation</vt:lpstr>
      <vt:lpstr>PowerPoint Presentation</vt:lpstr>
      <vt:lpstr>PowerPoint Presentation</vt:lpstr>
      <vt:lpstr>Voice Recognition Methods</vt:lpstr>
      <vt:lpstr>Voice Recognition Mathematics</vt:lpstr>
      <vt:lpstr>System Overview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Tracking Location of the Patient Monitor </vt:lpstr>
      <vt:lpstr>Tracking Location of the Patient Monitor </vt:lpstr>
      <vt:lpstr>Tracking Location of the Patient Monitor </vt:lpstr>
      <vt:lpstr>Blinking LED test using VS and RasPi</vt:lpstr>
      <vt:lpstr>Windows 10 IoT with Visual Studio</vt:lpstr>
      <vt:lpstr>Assembled circuit</vt:lpstr>
      <vt:lpstr>Demo Video</vt:lpstr>
      <vt:lpstr>Visual studio remote connection setup</vt:lpstr>
      <vt:lpstr>Code explained</vt:lpstr>
      <vt:lpstr>Concept behind the Algorithm</vt:lpstr>
      <vt:lpstr>Calculation Method</vt:lpstr>
      <vt:lpstr>How do we select the best features out of 160000+ features?</vt:lpstr>
      <vt:lpstr>Was able to get Microsoft Cognitive Services key for free</vt:lpstr>
      <vt:lpstr>Microsoft Face API Research Phase</vt:lpstr>
      <vt:lpstr>Gantt Chart</vt:lpstr>
      <vt:lpstr>Gantt Chart</vt:lpstr>
      <vt:lpstr>Budget</vt:lpstr>
      <vt:lpstr>Material Cost</vt:lpstr>
      <vt:lpstr>Next Week's Deliverables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Satterla, John</cp:lastModifiedBy>
  <cp:revision>1</cp:revision>
  <dcterms:created xsi:type="dcterms:W3CDTF">2013-07-15T20:26:40Z</dcterms:created>
  <dcterms:modified xsi:type="dcterms:W3CDTF">2018-10-03T05:36:10Z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